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62" r:id="rId3"/>
    <p:sldId id="263" r:id="rId4"/>
    <p:sldId id="264" r:id="rId5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8" autoAdjust="0"/>
    <p:restoredTop sz="94424" autoAdjust="0"/>
  </p:normalViewPr>
  <p:slideViewPr>
    <p:cSldViewPr snapToGrid="0">
      <p:cViewPr varScale="1">
        <p:scale>
          <a:sx n="70" d="100"/>
          <a:sy n="70" d="100"/>
        </p:scale>
        <p:origin x="15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8831" cy="495029"/>
          </a:xfrm>
          <a:prstGeom prst="rect">
            <a:avLst/>
          </a:prstGeom>
        </p:spPr>
        <p:txBody>
          <a:bodyPr vert="horz" lIns="90638" tIns="45318" rIns="90638" bIns="453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2"/>
            <a:ext cx="2918831" cy="495029"/>
          </a:xfrm>
          <a:prstGeom prst="rect">
            <a:avLst/>
          </a:prstGeom>
        </p:spPr>
        <p:txBody>
          <a:bodyPr vert="horz" lIns="90638" tIns="45318" rIns="90638" bIns="45318" rtlCol="0"/>
          <a:lstStyle>
            <a:lvl1pPr algn="r">
              <a:defRPr sz="1200"/>
            </a:lvl1pPr>
          </a:lstStyle>
          <a:p>
            <a:fld id="{DB212852-847D-4702-9FCC-3EBF33F76097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8" tIns="45318" rIns="90638" bIns="453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38" tIns="45318" rIns="90638" bIns="453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1" cy="495028"/>
          </a:xfrm>
          <a:prstGeom prst="rect">
            <a:avLst/>
          </a:prstGeom>
        </p:spPr>
        <p:txBody>
          <a:bodyPr vert="horz" lIns="90638" tIns="45318" rIns="90638" bIns="453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1" cy="495028"/>
          </a:xfrm>
          <a:prstGeom prst="rect">
            <a:avLst/>
          </a:prstGeom>
        </p:spPr>
        <p:txBody>
          <a:bodyPr vert="horz" lIns="90638" tIns="45318" rIns="90638" bIns="45318" rtlCol="0" anchor="b"/>
          <a:lstStyle>
            <a:lvl1pPr algn="r">
              <a:defRPr sz="1200"/>
            </a:lvl1pPr>
          </a:lstStyle>
          <a:p>
            <a:fld id="{43286F50-F7FF-43C5-A0A3-521B60D9C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50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86F50-F7FF-43C5-A0A3-521B60D9C1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141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86F50-F7FF-43C5-A0A3-521B60D9C13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682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86F50-F7FF-43C5-A0A3-521B60D9C13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318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86F50-F7FF-43C5-A0A3-521B60D9C13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434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F7CA-1C64-4D47-BF82-10FEB0915480}" type="datetime1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31B8-72C3-4DDF-851D-888DD05CA4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02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856A-B35F-4EAD-A244-8344216D141E}" type="datetime1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31B8-72C3-4DDF-851D-888DD05CA4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62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E31A-A810-4377-A222-DAFE203007B4}" type="datetime1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31B8-72C3-4DDF-851D-888DD05CA4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19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B822F-DCB8-4823-8407-CF47DF23E5D3}" type="datetime1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31B8-72C3-4DDF-851D-888DD05CA4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792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B8EF-AC66-4539-A1EF-F95D23C00033}" type="datetime1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31B8-72C3-4DDF-851D-888DD05CA4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66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6DF7-5BBF-43AF-BD91-2DB7853D28BE}" type="datetime1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31B8-72C3-4DDF-851D-888DD05CA4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08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A188-5C37-47A4-BB28-FF744D73BE55}" type="datetime1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31B8-72C3-4DDF-851D-888DD05CA4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742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151D-A14D-4FED-9DE3-00A13C2F4A14}" type="datetime1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31B8-72C3-4DDF-851D-888DD05CA4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47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AC9D-05EB-43EE-BC01-116C14319A8E}" type="datetime1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31B8-72C3-4DDF-851D-888DD05CA4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398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917A-8DDB-4BDA-B5A2-42F92631AF84}" type="datetime1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31B8-72C3-4DDF-851D-888DD05CA4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75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DB56-F5C8-41A1-BAC3-568464B8B3DE}" type="datetime1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31B8-72C3-4DDF-851D-888DD05CA4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23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CB2D6-A9E5-4519-A804-279E4C4C080D}" type="datetime1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331B8-72C3-4DDF-851D-888DD05CA4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65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0" y="506164"/>
            <a:ext cx="9144000" cy="1412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0" y="630103"/>
            <a:ext cx="9144000" cy="13550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9" name="タイトル 14"/>
          <p:cNvSpPr txBox="1">
            <a:spLocks/>
          </p:cNvSpPr>
          <p:nvPr/>
        </p:nvSpPr>
        <p:spPr>
          <a:xfrm>
            <a:off x="-1" y="0"/>
            <a:ext cx="5961518" cy="4917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Company name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タイトル 14"/>
          <p:cNvSpPr txBox="1">
            <a:spLocks/>
          </p:cNvSpPr>
          <p:nvPr/>
        </p:nvSpPr>
        <p:spPr>
          <a:xfrm>
            <a:off x="7344229" y="-32486"/>
            <a:ext cx="1799771" cy="5386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1400" b="1" dirty="0">
              <a:solidFill>
                <a:schemeClr val="accent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スライド番号プレースホルダー 10"/>
          <p:cNvSpPr>
            <a:spLocks noGrp="1"/>
          </p:cNvSpPr>
          <p:nvPr>
            <p:ph type="sldNum" sz="quarter" idx="12"/>
          </p:nvPr>
        </p:nvSpPr>
        <p:spPr>
          <a:xfrm>
            <a:off x="8643951" y="6658769"/>
            <a:ext cx="488702" cy="212501"/>
          </a:xfrm>
        </p:spPr>
        <p:txBody>
          <a:bodyPr/>
          <a:lstStyle/>
          <a:p>
            <a:fld id="{B83331B8-72C3-4DDF-851D-888DD05CA42D}" type="slidenum">
              <a:rPr kumimoji="1" lang="ja-JP" altLang="en-US" sz="1000" smtClean="0"/>
              <a:t>1</a:t>
            </a:fld>
            <a:endParaRPr kumimoji="1" lang="ja-JP" altLang="en-US" sz="1000" dirty="0"/>
          </a:p>
        </p:txBody>
      </p:sp>
      <p:sp>
        <p:nvSpPr>
          <p:cNvPr id="11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121848" y="889548"/>
            <a:ext cx="4337447" cy="576922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400" b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Company 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Data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ontact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TEL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：＋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81-(0)  -        -</a:t>
            </a:r>
            <a:b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FAX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：＋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81-(0)  -        -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</a:p>
          <a:p>
            <a:pPr marL="0" indent="0">
              <a:buNone/>
            </a:pP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E-mail  </a:t>
            </a:r>
          </a:p>
          <a:p>
            <a:pPr marL="0" indent="0">
              <a:buNone/>
            </a:pP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Contact person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</a:p>
          <a:p>
            <a:pPr marL="0" indent="0">
              <a:buNone/>
            </a:pP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anguage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相手国企業からの直接の問い合わせの可否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Tel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Yes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language to be used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Japanese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English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Thai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Other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specify:        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））・ 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Email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Yes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language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 be used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Japanese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English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Thai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Other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specify:        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））・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URL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Address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862286" y="1211480"/>
            <a:ext cx="4165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写真　本社の概観など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5641779" y="-9736"/>
            <a:ext cx="37270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solidFill>
                  <a:schemeClr val="accent2">
                    <a:lumMod val="50000"/>
                  </a:schemeClr>
                </a:solidFill>
              </a:rPr>
              <a:t>Thailand-Japan </a:t>
            </a:r>
            <a:r>
              <a:rPr lang="en-US" altLang="ja-JP" sz="1400" dirty="0">
                <a:solidFill>
                  <a:schemeClr val="accent2">
                    <a:lumMod val="50000"/>
                  </a:schemeClr>
                </a:solidFill>
              </a:rPr>
              <a:t>Business Matching Seminar for Environmental Technology, </a:t>
            </a:r>
            <a:r>
              <a:rPr lang="en-US" altLang="ja-JP" sz="1400" dirty="0" smtClean="0">
                <a:solidFill>
                  <a:schemeClr val="accent2">
                    <a:lumMod val="50000"/>
                  </a:schemeClr>
                </a:solidFill>
              </a:rPr>
              <a:t>2018 in Bangkok</a:t>
            </a:r>
            <a:endParaRPr lang="en-US" altLang="ja-JP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15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0" y="506164"/>
            <a:ext cx="9144000" cy="1412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0" y="630103"/>
            <a:ext cx="9144000" cy="13550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9" name="タイトル 14"/>
          <p:cNvSpPr txBox="1">
            <a:spLocks/>
          </p:cNvSpPr>
          <p:nvPr/>
        </p:nvSpPr>
        <p:spPr>
          <a:xfrm>
            <a:off x="-1" y="0"/>
            <a:ext cx="5961518" cy="4917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Company name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スライド番号プレースホルダー 10"/>
          <p:cNvSpPr>
            <a:spLocks noGrp="1"/>
          </p:cNvSpPr>
          <p:nvPr>
            <p:ph type="sldNum" sz="quarter" idx="12"/>
          </p:nvPr>
        </p:nvSpPr>
        <p:spPr>
          <a:xfrm>
            <a:off x="8643951" y="6658769"/>
            <a:ext cx="488702" cy="212501"/>
          </a:xfrm>
        </p:spPr>
        <p:txBody>
          <a:bodyPr/>
          <a:lstStyle/>
          <a:p>
            <a:fld id="{B83331B8-72C3-4DDF-851D-888DD05CA42D}" type="slidenum">
              <a:rPr kumimoji="1" lang="ja-JP" altLang="en-US" sz="1000" smtClean="0"/>
              <a:t>2</a:t>
            </a:fld>
            <a:endParaRPr kumimoji="1" lang="ja-JP" altLang="en-US" sz="1000" dirty="0"/>
          </a:p>
        </p:txBody>
      </p:sp>
      <p:sp>
        <p:nvSpPr>
          <p:cNvPr id="11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111724" y="857062"/>
            <a:ext cx="8887133" cy="565387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Characteristics, performance and applicable areas</a:t>
            </a:r>
          </a:p>
          <a:p>
            <a:pPr marL="0" indent="0">
              <a:buNone/>
            </a:pP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御社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したい技術・製品・サービスについて、写真・図・グラフ等を使用し、タイの相手方に具体的なイメージが伝わるよう、工夫してください。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641779" y="-9736"/>
            <a:ext cx="37270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solidFill>
                  <a:schemeClr val="accent2">
                    <a:lumMod val="50000"/>
                  </a:schemeClr>
                </a:solidFill>
              </a:rPr>
              <a:t>Thailand-Japan </a:t>
            </a:r>
            <a:r>
              <a:rPr lang="en-US" altLang="ja-JP" sz="1400" dirty="0">
                <a:solidFill>
                  <a:schemeClr val="accent2">
                    <a:lumMod val="50000"/>
                  </a:schemeClr>
                </a:solidFill>
              </a:rPr>
              <a:t>Business Matching Seminar for Environmental Technology, </a:t>
            </a:r>
            <a:r>
              <a:rPr lang="en-US" altLang="ja-JP" sz="1400" dirty="0" smtClean="0">
                <a:solidFill>
                  <a:schemeClr val="accent2">
                    <a:lumMod val="50000"/>
                  </a:schemeClr>
                </a:solidFill>
              </a:rPr>
              <a:t>2018 in Bangkok</a:t>
            </a:r>
            <a:endParaRPr lang="en-US" altLang="ja-JP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69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0" y="506164"/>
            <a:ext cx="9144000" cy="1412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0" y="630103"/>
            <a:ext cx="9144000" cy="13550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9" name="タイトル 14"/>
          <p:cNvSpPr txBox="1">
            <a:spLocks/>
          </p:cNvSpPr>
          <p:nvPr/>
        </p:nvSpPr>
        <p:spPr>
          <a:xfrm>
            <a:off x="-1" y="0"/>
            <a:ext cx="5961518" cy="4917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Company name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スライド番号プレースホルダー 10"/>
          <p:cNvSpPr>
            <a:spLocks noGrp="1"/>
          </p:cNvSpPr>
          <p:nvPr>
            <p:ph type="sldNum" sz="quarter" idx="12"/>
          </p:nvPr>
        </p:nvSpPr>
        <p:spPr>
          <a:xfrm>
            <a:off x="8643951" y="6658769"/>
            <a:ext cx="488702" cy="212501"/>
          </a:xfrm>
        </p:spPr>
        <p:txBody>
          <a:bodyPr/>
          <a:lstStyle/>
          <a:p>
            <a:fld id="{B83331B8-72C3-4DDF-851D-888DD05CA42D}" type="slidenum">
              <a:rPr kumimoji="1" lang="ja-JP" altLang="en-US" sz="1000" smtClean="0"/>
              <a:t>3</a:t>
            </a:fld>
            <a:endParaRPr kumimoji="1" lang="ja-JP" altLang="en-US" sz="1000" dirty="0"/>
          </a:p>
        </p:txBody>
      </p:sp>
      <p:sp>
        <p:nvSpPr>
          <p:cNvPr id="11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111725" y="857062"/>
            <a:ext cx="8858104" cy="565387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Appeal points</a:t>
            </a:r>
          </a:p>
          <a:p>
            <a:pPr marL="0" indent="0">
              <a:buNone/>
            </a:pP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御社の</a:t>
            </a:r>
            <a:r>
              <a: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</a:t>
            </a:r>
            <a:r>
              <a:rPr lang="ja-JP" altLang="en-US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したい技術・製品・サービスについて、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タイ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側企業が導入することで、どのようなメリットがあるのか。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写真・図・グラフ等を使用し、タイの相手方に具体的なイメージが伝わるよう、工夫してください。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641779" y="-9736"/>
            <a:ext cx="37270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solidFill>
                  <a:schemeClr val="accent2">
                    <a:lumMod val="50000"/>
                  </a:schemeClr>
                </a:solidFill>
              </a:rPr>
              <a:t>Thailand-Japan </a:t>
            </a:r>
            <a:r>
              <a:rPr lang="en-US" altLang="ja-JP" sz="1400" dirty="0">
                <a:solidFill>
                  <a:schemeClr val="accent2">
                    <a:lumMod val="50000"/>
                  </a:schemeClr>
                </a:solidFill>
              </a:rPr>
              <a:t>Business Matching Seminar for Environmental Technology, </a:t>
            </a:r>
            <a:r>
              <a:rPr lang="en-US" altLang="ja-JP" sz="1400" dirty="0" smtClean="0">
                <a:solidFill>
                  <a:schemeClr val="accent2">
                    <a:lumMod val="50000"/>
                  </a:schemeClr>
                </a:solidFill>
              </a:rPr>
              <a:t>2018 in Bangkok</a:t>
            </a:r>
            <a:endParaRPr lang="en-US" altLang="ja-JP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17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0" y="506164"/>
            <a:ext cx="9144000" cy="1412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0" y="630103"/>
            <a:ext cx="9144000" cy="13550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9" name="タイトル 14"/>
          <p:cNvSpPr txBox="1">
            <a:spLocks/>
          </p:cNvSpPr>
          <p:nvPr/>
        </p:nvSpPr>
        <p:spPr>
          <a:xfrm>
            <a:off x="-1" y="0"/>
            <a:ext cx="5961518" cy="4917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Company name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スライド番号プレースホルダー 10"/>
          <p:cNvSpPr>
            <a:spLocks noGrp="1"/>
          </p:cNvSpPr>
          <p:nvPr>
            <p:ph type="sldNum" sz="quarter" idx="12"/>
          </p:nvPr>
        </p:nvSpPr>
        <p:spPr>
          <a:xfrm>
            <a:off x="8643951" y="6658769"/>
            <a:ext cx="488702" cy="212501"/>
          </a:xfrm>
        </p:spPr>
        <p:txBody>
          <a:bodyPr/>
          <a:lstStyle/>
          <a:p>
            <a:fld id="{B83331B8-72C3-4DDF-851D-888DD05CA42D}" type="slidenum">
              <a:rPr kumimoji="1" lang="ja-JP" altLang="en-US" sz="1000" smtClean="0"/>
              <a:t>4</a:t>
            </a:fld>
            <a:endParaRPr kumimoji="1" lang="ja-JP" altLang="en-US" sz="1000" dirty="0"/>
          </a:p>
        </p:txBody>
      </p:sp>
      <p:sp>
        <p:nvSpPr>
          <p:cNvPr id="11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111724" y="857062"/>
            <a:ext cx="8887133" cy="565387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Appeal points</a:t>
            </a:r>
          </a:p>
          <a:p>
            <a:pPr marL="0" indent="0">
              <a:buNone/>
            </a:pP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その他、タイ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側企業にアピールするポイントを記載ください。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写真・図・グラフ等を使用し、タイの相手方に具体的なイメージが伝わるよう、工夫してください。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641779" y="-9736"/>
            <a:ext cx="37270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solidFill>
                  <a:schemeClr val="accent2">
                    <a:lumMod val="50000"/>
                  </a:schemeClr>
                </a:solidFill>
              </a:rPr>
              <a:t>Thailand-Japan </a:t>
            </a:r>
            <a:r>
              <a:rPr lang="en-US" altLang="ja-JP" sz="1400" dirty="0">
                <a:solidFill>
                  <a:schemeClr val="accent2">
                    <a:lumMod val="50000"/>
                  </a:schemeClr>
                </a:solidFill>
              </a:rPr>
              <a:t>Business Matching Seminar for Environmental Technology, </a:t>
            </a:r>
            <a:r>
              <a:rPr lang="en-US" altLang="ja-JP" sz="1400" dirty="0" smtClean="0">
                <a:solidFill>
                  <a:schemeClr val="accent2">
                    <a:lumMod val="50000"/>
                  </a:schemeClr>
                </a:solidFill>
              </a:rPr>
              <a:t>2018 in Bangkok</a:t>
            </a:r>
            <a:endParaRPr lang="en-US" altLang="ja-JP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29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</TotalTime>
  <Words>122</Words>
  <Application>Microsoft Office PowerPoint</Application>
  <PresentationFormat>画面に合わせる (4:3)</PresentationFormat>
  <Paragraphs>65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●●の改善に資する 当社●●技術のご紹介</dc:title>
  <dc:creator>-</dc:creator>
  <cp:lastModifiedBy>矢野川 紘斗</cp:lastModifiedBy>
  <cp:revision>65</cp:revision>
  <cp:lastPrinted>2018-07-02T08:15:42Z</cp:lastPrinted>
  <dcterms:created xsi:type="dcterms:W3CDTF">2017-08-30T15:42:31Z</dcterms:created>
  <dcterms:modified xsi:type="dcterms:W3CDTF">2018-07-06T06:10:43Z</dcterms:modified>
</cp:coreProperties>
</file>