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1" r:id="rId3"/>
    <p:sldId id="262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13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DB212852-847D-4702-9FCC-3EBF33F7609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3286F50-F7FF-43C5-A0A3-521B60D9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5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6F50-F7FF-43C5-A0A3-521B60D9C1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4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6F50-F7FF-43C5-A0A3-521B60D9C13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57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7CA-1C64-4D47-BF82-10FEB0915480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0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856A-B35F-4EAD-A244-8344216D141E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2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E31A-A810-4377-A222-DAFE203007B4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9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822F-DCB8-4823-8407-CF47DF23E5D3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9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B8EF-AC66-4539-A1EF-F95D23C00033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DF7-5BBF-43AF-BD91-2DB7853D28BE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8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188-5C37-47A4-BB28-FF744D73BE55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74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151D-A14D-4FED-9DE3-00A13C2F4A14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47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AC9D-05EB-43EE-BC01-116C14319A8E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39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17A-8DDB-4BDA-B5A2-42F92631AF84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75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DB56-F5C8-41A1-BAC3-568464B8B3DE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23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B2D6-A9E5-4519-A804-279E4C4C080D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65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21514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当日のイベントご参加に当たっての留意点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16303"/>
            <a:ext cx="7886700" cy="475615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dirty="0" smtClean="0"/>
              <a:t>≪バリアブンタウ省からの要望事項≫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ビジネスマッチングの実施に先立ち、「各参加者様が、ベトナム又はバリアブンタウ省</a:t>
            </a:r>
            <a:r>
              <a:rPr lang="ja-JP" altLang="en-US" dirty="0"/>
              <a:t>の環境問題にどのようなソリューション</a:t>
            </a:r>
            <a:r>
              <a:rPr lang="ja-JP" altLang="en-US" dirty="0" smtClean="0"/>
              <a:t>を示して頂けるのか」といったイメージについて、本</a:t>
            </a:r>
            <a:r>
              <a:rPr lang="en-US" altLang="ja-JP" dirty="0" smtClean="0"/>
              <a:t>PPT</a:t>
            </a:r>
            <a:r>
              <a:rPr lang="ja-JP" altLang="en-US" dirty="0"/>
              <a:t>資料を使っての</a:t>
            </a:r>
            <a:r>
              <a:rPr lang="ja-JP" altLang="en-US" dirty="0" smtClean="0"/>
              <a:t>プレゼンテーションにて、予め把握をさせて頂きたい。</a:t>
            </a:r>
            <a:endParaRPr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 smtClean="0"/>
              <a:t>≪プレゼンテーション時間≫</a:t>
            </a:r>
            <a:endParaRPr kumimoji="1"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１社当たり、逐語通訳込みで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分間（担当の逐語通訳をお付け</a:t>
            </a:r>
            <a:r>
              <a:rPr kumimoji="1" lang="ja-JP" altLang="en-US" smtClean="0"/>
              <a:t>します。なお、この通訳はビジネスの仲介に責任</a:t>
            </a:r>
            <a:r>
              <a:rPr lang="ja-JP" altLang="en-US" smtClean="0"/>
              <a:t>を持つものではありません。</a:t>
            </a:r>
            <a:r>
              <a:rPr kumimoji="1" lang="ja-JP" altLang="en-US" smtClean="0"/>
              <a:t>）</a:t>
            </a:r>
            <a:endParaRPr kumimoji="1"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 smtClean="0"/>
              <a:t>≪ビジネスマッチングについて≫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アプローチを希望するバリアブンタウ省政府・企業等のテーブルを担当逐語通訳とともに直接訪問し、意見交換を実施頂きます（</a:t>
            </a:r>
            <a:r>
              <a:rPr lang="en-US" altLang="ja-JP" dirty="0" smtClean="0"/>
              <a:t>30</a:t>
            </a:r>
            <a:r>
              <a:rPr lang="ja-JP" altLang="en-US" dirty="0" smtClean="0"/>
              <a:t>分</a:t>
            </a:r>
            <a:r>
              <a:rPr lang="en-US" altLang="ja-JP" dirty="0" smtClean="0"/>
              <a:t>×2</a:t>
            </a:r>
            <a:r>
              <a:rPr lang="ja-JP" altLang="en-US" dirty="0" smtClean="0"/>
              <a:t>回）。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当日のプレゼンテーション投影資料については、以下Ｐ２、３のフォームに基づくパワーポイント資料２枚を当事務局で作成します。参加者には、参加決定連絡後、１週間以内に、適切・効果的な内容の写真・図表等計３点をご提出いただきますので、予めご準備ください。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kumimoji="1" lang="ja-JP" altLang="en-US" dirty="0" smtClean="0"/>
              <a:t>プレゼンテーション実施後に行う個別アプローチの際に使用する資料については、独自に準備・持参願います。ベトナム語・英語資料、もしくは写真・図表を多用するもの等のご準備を推奨します。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16952" y="15544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＜別添＞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25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9841" y="456566"/>
            <a:ext cx="7886700" cy="1325563"/>
          </a:xfrm>
        </p:spPr>
        <p:txBody>
          <a:bodyPr/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１</a:t>
            </a:r>
            <a:r>
              <a:rPr lang="en-US" altLang="ja-JP" dirty="0" smtClean="0"/>
              <a:t>]</a:t>
            </a:r>
            <a:r>
              <a:rPr lang="ja-JP" altLang="en-US" dirty="0" smtClean="0"/>
              <a:t>●●改善</a:t>
            </a:r>
            <a:r>
              <a:rPr lang="ja-JP" altLang="en-US" dirty="0"/>
              <a:t>に</a:t>
            </a:r>
            <a:r>
              <a:rPr lang="ja-JP" altLang="en-US" dirty="0" smtClean="0"/>
              <a:t>資する●</a:t>
            </a:r>
            <a:r>
              <a:rPr lang="ja-JP" altLang="en-US" dirty="0"/>
              <a:t>●技術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338102" y="1772603"/>
            <a:ext cx="4114360" cy="823912"/>
          </a:xfrm>
        </p:spPr>
        <p:txBody>
          <a:bodyPr/>
          <a:lstStyle/>
          <a:p>
            <a:r>
              <a:rPr lang="ja-JP" altLang="en-US" dirty="0" smtClean="0"/>
              <a:t>企業</a:t>
            </a:r>
            <a:r>
              <a:rPr lang="ja-JP" altLang="en-US" dirty="0"/>
              <a:t>情報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338102" y="2623947"/>
            <a:ext cx="424532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 smtClean="0"/>
              <a:t>社名：（英語表記）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コンタクト方法：</a:t>
            </a:r>
            <a:r>
              <a:rPr lang="en-US" altLang="ja-JP" sz="2000" dirty="0" smtClean="0"/>
              <a:t>TEL / E-mail  etc.</a:t>
            </a:r>
          </a:p>
          <a:p>
            <a:pPr marL="0" indent="0">
              <a:buNone/>
            </a:pPr>
            <a:r>
              <a:rPr lang="ja-JP" altLang="en-US" sz="2000" dirty="0" smtClean="0"/>
              <a:t>担当者：（英語表記）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言語</a:t>
            </a:r>
            <a:r>
              <a:rPr lang="ja-JP" altLang="en-US" sz="2000" dirty="0"/>
              <a:t>：英</a:t>
            </a:r>
            <a:r>
              <a:rPr lang="en-US" altLang="ja-JP" sz="2000" dirty="0"/>
              <a:t>/</a:t>
            </a:r>
            <a:r>
              <a:rPr lang="ja-JP" altLang="en-US" sz="2000" dirty="0" smtClean="0"/>
              <a:t>越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URL</a:t>
            </a:r>
            <a:r>
              <a:rPr lang="ja-JP" altLang="en-US" sz="2000" dirty="0"/>
              <a:t>：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住所：</a:t>
            </a:r>
            <a:r>
              <a:rPr lang="ja-JP" altLang="en-US" sz="2000" dirty="0" smtClean="0"/>
              <a:t>（英語表記）</a:t>
            </a:r>
            <a:endParaRPr kumimoji="1" lang="ja-JP" altLang="en-US" sz="2400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29150" y="1772603"/>
            <a:ext cx="3887391" cy="633059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（本社または工場の写真等）</a:t>
            </a:r>
            <a:endParaRPr kumimoji="1" lang="ja-JP" altLang="en-US" sz="20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29150" y="2405662"/>
            <a:ext cx="3887391" cy="3875441"/>
          </a:xfrm>
          <a:ln>
            <a:solidFill>
              <a:schemeClr val="tx1"/>
            </a:solidFill>
          </a:ln>
        </p:spPr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400" dirty="0"/>
              <a:t>別途提出頂く関連の写真・図表等を添付します。</a:t>
            </a:r>
          </a:p>
        </p:txBody>
      </p:sp>
      <p:sp>
        <p:nvSpPr>
          <p:cNvPr id="2" name="円形吹き出し 1"/>
          <p:cNvSpPr/>
          <p:nvPr/>
        </p:nvSpPr>
        <p:spPr>
          <a:xfrm>
            <a:off x="7351453" y="1371848"/>
            <a:ext cx="1704622" cy="717726"/>
          </a:xfrm>
          <a:prstGeom prst="wedgeEllipseCallout">
            <a:avLst>
              <a:gd name="adj1" fmla="val -34585"/>
              <a:gd name="adj2" fmla="val -602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越語翻訳します</a:t>
            </a:r>
            <a:endParaRPr kumimoji="1"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70931" y="135466"/>
            <a:ext cx="3838222" cy="4967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当日投影資料・仮サンプル（</a:t>
            </a:r>
            <a:r>
              <a:rPr kumimoji="1" lang="en-US" altLang="ja-JP" b="1" dirty="0" smtClean="0"/>
              <a:t>1/2</a:t>
            </a:r>
            <a:r>
              <a:rPr kumimoji="1" lang="ja-JP" altLang="en-US" b="1" dirty="0" smtClean="0"/>
              <a:t>）</a:t>
            </a:r>
            <a:endParaRPr kumimoji="1" lang="ja-JP" altLang="en-US" b="1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円形吹き出し 9"/>
          <p:cNvSpPr/>
          <p:nvPr/>
        </p:nvSpPr>
        <p:spPr>
          <a:xfrm>
            <a:off x="1103053" y="1423266"/>
            <a:ext cx="1704622" cy="717726"/>
          </a:xfrm>
          <a:prstGeom prst="wedgeEllipseCallout">
            <a:avLst>
              <a:gd name="adj1" fmla="val -34585"/>
              <a:gd name="adj2" fmla="val -602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プレゼン実施番号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9091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456566"/>
            <a:ext cx="7886700" cy="1325563"/>
          </a:xfrm>
        </p:spPr>
        <p:txBody>
          <a:bodyPr/>
          <a:lstStyle/>
          <a:p>
            <a:r>
              <a:rPr lang="en-US" altLang="ja-JP" dirty="0"/>
              <a:t>[</a:t>
            </a:r>
            <a:r>
              <a:rPr lang="ja-JP" altLang="en-US" dirty="0"/>
              <a:t>１</a:t>
            </a:r>
            <a:r>
              <a:rPr lang="en-US" altLang="ja-JP" dirty="0"/>
              <a:t>]</a:t>
            </a:r>
            <a:r>
              <a:rPr lang="ja-JP" altLang="en-US" dirty="0"/>
              <a:t>●●改善に資する●●技術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sz="half" idx="1"/>
          </p:nvPr>
        </p:nvSpPr>
        <p:spPr>
          <a:xfrm>
            <a:off x="628650" y="1917065"/>
            <a:ext cx="3886200" cy="43513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別途提出頂く関連</a:t>
            </a:r>
            <a:r>
              <a:rPr lang="ja-JP" altLang="en-US" sz="2400" dirty="0"/>
              <a:t>の写真・図表</a:t>
            </a:r>
            <a:r>
              <a:rPr lang="ja-JP" altLang="en-US" sz="2400" dirty="0" smtClean="0"/>
              <a:t>等を添付します。</a:t>
            </a:r>
            <a:endParaRPr lang="ja-JP" altLang="en-US" sz="2400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sz="half" idx="2"/>
          </p:nvPr>
        </p:nvSpPr>
        <p:spPr>
          <a:xfrm>
            <a:off x="4629150" y="1917065"/>
            <a:ext cx="3886200" cy="43513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別途提出頂く関連の写真・図表等を添付します。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0931" y="135466"/>
            <a:ext cx="3838222" cy="4967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当日投影資料・仮サンプル（</a:t>
            </a:r>
            <a:r>
              <a:rPr lang="en-US" altLang="ja-JP" b="1" dirty="0"/>
              <a:t>2</a:t>
            </a:r>
            <a:r>
              <a:rPr kumimoji="1" lang="en-US" altLang="ja-JP" b="1" dirty="0" smtClean="0"/>
              <a:t>/2</a:t>
            </a:r>
            <a:r>
              <a:rPr kumimoji="1" lang="ja-JP" altLang="en-US" b="1" dirty="0" smtClean="0"/>
              <a:t>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114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379</Words>
  <Application>Microsoft Office PowerPoint</Application>
  <PresentationFormat>画面に合わせる (4:3)</PresentationFormat>
  <Paragraphs>43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当日のイベントご参加に当たっての留意点</vt:lpstr>
      <vt:lpstr>[１]●●改善に資する●●技術</vt:lpstr>
      <vt:lpstr>[１]●●改善に資する●●技術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●●の改善に資する 当社●●技術のご紹介</dc:title>
  <dc:creator>-</dc:creator>
  <cp:lastModifiedBy>水谷 敦</cp:lastModifiedBy>
  <cp:revision>32</cp:revision>
  <cp:lastPrinted>2017-09-08T05:31:47Z</cp:lastPrinted>
  <dcterms:created xsi:type="dcterms:W3CDTF">2017-08-30T15:42:31Z</dcterms:created>
  <dcterms:modified xsi:type="dcterms:W3CDTF">2017-09-08T05:31:50Z</dcterms:modified>
</cp:coreProperties>
</file>