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7102475"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1" autoAdjust="0"/>
    <p:restoredTop sz="94660"/>
  </p:normalViewPr>
  <p:slideViewPr>
    <p:cSldViewPr snapToGrid="0">
      <p:cViewPr>
        <p:scale>
          <a:sx n="75" d="100"/>
          <a:sy n="75"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31913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80858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381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14190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80744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0587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44184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9252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22026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91487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2017/7/7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76961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201F99-A331-4E00-BE2A-7231BF4444E4}" type="datetimeFigureOut">
              <a:rPr kumimoji="1" lang="ja-JP" altLang="en-US" smtClean="0"/>
              <a:t>2017/7/7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636445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hyperlink" Target="mailto:webmaster@icett.o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6858000" cy="77195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中部経済産業局主催</a:t>
            </a:r>
            <a:endParaRPr kumimoji="1" lang="en-US" altLang="ja-JP"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インドネシア環境ビジネス勉強会</a:t>
            </a:r>
            <a:endParaRPr kumimoji="1" lang="en-US" altLang="ja-JP"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8" y="131370"/>
            <a:ext cx="806824" cy="537882"/>
          </a:xfrm>
          <a:prstGeom prst="rect">
            <a:avLst/>
          </a:prstGeom>
          <a:ln>
            <a:solidFill>
              <a:schemeClr val="bg1">
                <a:lumMod val="85000"/>
              </a:schemeClr>
            </a:solidFill>
          </a:ln>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7462" y="157035"/>
            <a:ext cx="729827" cy="486551"/>
          </a:xfrm>
          <a:prstGeom prst="rect">
            <a:avLst/>
          </a:prstGeom>
        </p:spPr>
      </p:pic>
      <p:sp>
        <p:nvSpPr>
          <p:cNvPr id="5" name="テキスト ボックス 4"/>
          <p:cNvSpPr txBox="1"/>
          <p:nvPr/>
        </p:nvSpPr>
        <p:spPr>
          <a:xfrm>
            <a:off x="61979" y="756969"/>
            <a:ext cx="6734029" cy="1354217"/>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インドネシア</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は、年平均約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％の顕著な経済成長を続けている一方、急速な都市化や工業化に伴う環境問題が深刻になっています。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中部経済産業局では、平成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年度よりインドネシア環境ビジネスミッションの派遣等を通し、地域企業のインドネシアへの環境ビジネス展開を支援しております。今年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月に実施するインドネシアへのミッションのプレイベントとして、「インドネシア環境ビジネス勉強会」を開催いたします。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本セミナーでは、インドネシアにおける環境問題と実際に行われている対策、また、インドネシアで実際に環境ビジネスを行っている民間企業のご経験を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ご</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紹介いたします。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83933" y="2100124"/>
            <a:ext cx="6501680" cy="943606"/>
          </a:xfrm>
          <a:prstGeom prst="roundRect">
            <a:avLst/>
          </a:prstGeom>
          <a:noFill/>
          <a:ln w="38100" cmpd="thickThi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u"/>
            </a:pP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日時：平成</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14:30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受付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spcBef>
                <a:spcPts val="300"/>
              </a:spcBef>
              <a:buFont typeface="Wingdings" panose="05000000000000000000" pitchFamily="2" charset="2"/>
              <a:buChar char="u"/>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中部　セミナールーム</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p>
          <a:p>
            <a:pPr marL="285750" indent="-285750">
              <a:spcBef>
                <a:spcPts val="300"/>
              </a:spcBef>
              <a:buFont typeface="Wingdings" panose="05000000000000000000" pitchFamily="2" charset="2"/>
              <a:buChar char="u"/>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定員：</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参加費：無料</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4" name="正方形/長方形 13"/>
          <p:cNvSpPr/>
          <p:nvPr/>
        </p:nvSpPr>
        <p:spPr>
          <a:xfrm>
            <a:off x="0" y="8572251"/>
            <a:ext cx="6858000" cy="5717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　中部経済産業局</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3"/>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後援：　独立行政法人国際協力機構</a:t>
            </a:r>
            <a:r>
              <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中部センター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3"/>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事務局：公益財団法人国際環境技術移転センター</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(ICETT)</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40140" y="3282810"/>
            <a:ext cx="6445473" cy="1020738"/>
          </a:xfrm>
          <a:prstGeom prst="roundRect">
            <a:avLst>
              <a:gd name="adj" fmla="val 82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インドネシアの都市環境分野における課題と対応</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仮題</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30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独立行政法人国際協力機構</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インドネシア事務所</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（講師調整中）</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01465" y="5125768"/>
            <a:ext cx="6431894" cy="529676"/>
          </a:xfrm>
          <a:prstGeom prst="roundRect">
            <a:avLst>
              <a:gd name="adj" fmla="val 82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インドネシアにおける環境ビジネスの先行事例</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300"/>
              </a:spcBef>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アルシー株式会社　代表取締役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藤野 清治 氏</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75558" y="6096816"/>
            <a:ext cx="6720450" cy="465826"/>
          </a:xfrm>
          <a:prstGeom prst="roundRect">
            <a:avLst>
              <a:gd name="adj" fmla="val 8299"/>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インドネシア環境ビジネスミッションの準備渡航にて現地政府機関・業界団体より入手した環境技術ニーズもご紹介いたします。</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（情報提供者：公益財団法人国際環境技術移転センター）</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1978" y="3112228"/>
            <a:ext cx="6734029" cy="24726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講演１</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61979" y="4846913"/>
            <a:ext cx="6734029" cy="24460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講演</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40140" y="7034497"/>
            <a:ext cx="4994734" cy="1454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9700" algn="l">
              <a:spcAft>
                <a:spcPts val="0"/>
              </a:spcAft>
            </a:pPr>
            <a:r>
              <a:rPr lang="ja-JP" sz="10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各線</a:t>
            </a: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名古屋駅下車　徒歩</a:t>
            </a:r>
            <a:r>
              <a:rPr lang="en-US"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分</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139700" algn="l">
              <a:spcAft>
                <a:spcPts val="0"/>
              </a:spcAft>
            </a:pP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名古屋臨海高速鉄道　</a:t>
            </a:r>
            <a:r>
              <a:rPr lang="ja-JP" sz="1000" kern="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あおなみ</a:t>
            </a: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線</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139700" algn="l">
              <a:spcAft>
                <a:spcPts val="0"/>
              </a:spcAft>
            </a:pP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ささ</a:t>
            </a:r>
            <a:r>
              <a:rPr lang="ja-JP"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しまライブ駅下車　徒歩</a:t>
            </a:r>
            <a:r>
              <a:rPr lang="en-US"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r>
              <a:rPr lang="ja-JP" sz="10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分</a:t>
            </a:r>
            <a:r>
              <a:rPr lang="en-US" sz="10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72085" algn="l">
              <a:spcBef>
                <a:spcPts val="600"/>
              </a:spcBef>
              <a:spcAft>
                <a:spcPts val="0"/>
              </a:spcAft>
            </a:pPr>
            <a:r>
              <a:rPr 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※駐車場はご用意しておりませんので、公共交通機関をご利用</a:t>
            </a:r>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下さい</a:t>
            </a:r>
            <a:r>
              <a:rPr 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お車でお越しの場合は、建物南に位置するマーケットスクエアささしま</a:t>
            </a:r>
            <a:r>
              <a:rPr lang="en-US"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4F</a:t>
            </a:r>
            <a:r>
              <a:rPr 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の有料駐車場を</a:t>
            </a:r>
            <a:endParaRPr lang="en-US" alt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72085" algn="l">
              <a:spcAft>
                <a:spcPts val="0"/>
              </a:spcAft>
            </a:pPr>
            <a:r>
              <a:rPr lang="ja-JP" sz="9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ご利用ください。</a:t>
            </a: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Bef>
                <a:spcPts val="600"/>
              </a:spcBef>
              <a:spcAft>
                <a:spcPts val="0"/>
              </a:spcAft>
            </a:pPr>
            <a:r>
              <a:rPr lang="en-US" sz="10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詳しく</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はこちらの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JICA</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中部ホームページをご参照ください。</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lgn="l">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http://www.jica.go.jp/chubu/office/access_map.html</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p:nvPr/>
        </p:nvPicPr>
        <p:blipFill>
          <a:blip r:embed="rId4">
            <a:extLst>
              <a:ext uri="{28A0092B-C50C-407E-A947-70E740481C1C}">
                <a14:useLocalDpi xmlns:a14="http://schemas.microsoft.com/office/drawing/2010/main" val="0"/>
              </a:ext>
            </a:extLst>
          </a:blip>
          <a:stretch>
            <a:fillRect/>
          </a:stretch>
        </p:blipFill>
        <p:spPr>
          <a:xfrm>
            <a:off x="4521347" y="6601819"/>
            <a:ext cx="1911028" cy="1970432"/>
          </a:xfrm>
          <a:prstGeom prst="rect">
            <a:avLst/>
          </a:prstGeom>
          <a:ln>
            <a:noFill/>
          </a:ln>
        </p:spPr>
      </p:pic>
      <p:sp>
        <p:nvSpPr>
          <p:cNvPr id="24" name="角丸四角形 23"/>
          <p:cNvSpPr/>
          <p:nvPr/>
        </p:nvSpPr>
        <p:spPr>
          <a:xfrm>
            <a:off x="882382" y="4156092"/>
            <a:ext cx="5975618" cy="683418"/>
          </a:xfrm>
          <a:prstGeom prst="roundRect">
            <a:avLst>
              <a:gd name="adj" fmla="val 82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インドネシアの都市における環境課題、特に水環境と廃棄物管理における現状および課題、政府の政策、さらに日本の支援と教訓等について、ご講演いただきます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、本講演は、</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テレビ会議システムにより会場と</a:t>
            </a:r>
            <a:r>
              <a:rPr lang="en-US" altLang="ja-JP"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インドネシア事務所をつなぎ</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、行います。</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0" y="5723942"/>
            <a:ext cx="6796008" cy="333697"/>
          </a:xfrm>
          <a:prstGeom prst="roundRect">
            <a:avLst>
              <a:gd name="adj" fmla="val 82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インドネシアをはじめとするアジア諸国における環境ビジネス展開の実例と、</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中小企業案件化調査等途上国での活動の経験についてご講演いただきます。</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右矢印吹き出し 7"/>
          <p:cNvSpPr/>
          <p:nvPr/>
        </p:nvSpPr>
        <p:spPr>
          <a:xfrm>
            <a:off x="301465" y="6706983"/>
            <a:ext cx="4158557" cy="288337"/>
          </a:xfrm>
          <a:prstGeom prst="rightArrowCallout">
            <a:avLst>
              <a:gd name="adj1" fmla="val 50000"/>
              <a:gd name="adj2" fmla="val 50000"/>
              <a:gd name="adj3" fmla="val 25000"/>
              <a:gd name="adj4" fmla="val 952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　場　へ の ア ク セ ス</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8220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 y="2750016"/>
            <a:ext cx="6912000" cy="427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申　込　み　方　法</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96944" y="3177048"/>
            <a:ext cx="5936105" cy="1369606"/>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本チラシの点線以下の申し込み欄に必要事項をご記入の上、担当</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：矢野川まで</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、下記のいずれか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の方法</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でご提出ください。 </a:t>
            </a:r>
          </a:p>
          <a:p>
            <a:pPr marL="742950" lvl="1" indent="-285750">
              <a:spcBef>
                <a:spcPts val="300"/>
              </a:spcBef>
              <a:buFont typeface="Wingdings" panose="05000000000000000000" pitchFamily="2" charset="2"/>
              <a:buChar char="u"/>
            </a:pPr>
            <a:r>
              <a:rPr lang="en-US" altLang="ja-JP" sz="1300" dirty="0">
                <a:latin typeface="Meiryo UI" panose="020B0604030504040204" pitchFamily="50" charset="-128"/>
                <a:ea typeface="Meiryo UI" panose="020B0604030504040204" pitchFamily="50" charset="-128"/>
                <a:cs typeface="Meiryo UI" panose="020B0604030504040204" pitchFamily="50" charset="-128"/>
              </a:rPr>
              <a:t>E-mail</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2"/>
              </a:rPr>
              <a:t>webmaster@icett.or.jp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p>
          <a:p>
            <a:pPr lvl="1"/>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（件名には「インドネシア勉強会申込み」と記載ください。）</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spcBef>
                <a:spcPts val="300"/>
              </a:spcBef>
              <a:buFont typeface="Wingdings" panose="05000000000000000000" pitchFamily="2" charset="2"/>
              <a:buChar char="u"/>
            </a:pPr>
            <a:r>
              <a:rPr lang="en-US" altLang="ja-JP" sz="13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お申し込み：０５９－３２９－８１１５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 y="8436634"/>
            <a:ext cx="6858000" cy="7073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問　合　せ　先 </a:t>
            </a:r>
            <a:r>
              <a:rPr kumimoji="1" lang="en-US" altLang="ja-JP" sz="14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事務局</a:t>
            </a:r>
            <a:r>
              <a:rPr kumimoji="1" lang="en-US" altLang="ja-JP" sz="14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pPr algn="ct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公益財団法人国際環境技術移転センター（</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ICETT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a:t>
            </a:r>
            <a:r>
              <a:rPr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環境部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担当：矢野川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webmaster@icett.or.jp</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059-329-3500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238167816"/>
              </p:ext>
            </p:extLst>
          </p:nvPr>
        </p:nvGraphicFramePr>
        <p:xfrm>
          <a:off x="138893" y="4916286"/>
          <a:ext cx="6580210" cy="3329686"/>
        </p:xfrm>
        <a:graphic>
          <a:graphicData uri="http://schemas.openxmlformats.org/drawingml/2006/table">
            <a:tbl>
              <a:tblPr/>
              <a:tblGrid>
                <a:gridCol w="1864338"/>
                <a:gridCol w="4715872"/>
              </a:tblGrid>
              <a:tr h="283035">
                <a:tc gridSpan="2">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インドネシア環境ビジネス勉強会　申込書</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貴社</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貴団体名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86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ご所属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064">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ご役職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お名前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47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お電話番号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a:txBody>
                    <a:bodyPr/>
                    <a:lstStyle/>
                    <a:p>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E-mail</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アドレス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4681">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アンケート：インドネシアへのビジネス展開にご関心がありますか。</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当てはまるものにひとつ○をつけてください。</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展開済み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事業計画を作成中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展開方法を検討中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関心あるが情報収集中</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 5. </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わからない</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ご記入いただきました個人情報については、主催機関及び事務局について適切に管理いたします。</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なお、今後も同様のご案内をお送りしても宜しいですか。　　　　□同意する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正方形/長方形 8"/>
          <p:cNvSpPr/>
          <p:nvPr/>
        </p:nvSpPr>
        <p:spPr>
          <a:xfrm>
            <a:off x="-18003" y="0"/>
            <a:ext cx="6912000" cy="40331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プ　ロ　グ　ラ　</a:t>
            </a: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ム</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5999" y="494146"/>
            <a:ext cx="6822002" cy="2062103"/>
          </a:xfrm>
          <a:prstGeom prst="rect">
            <a:avLst/>
          </a:prstGeom>
          <a:noFill/>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３０　開会挨拶　</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中部経済産業局 資源エネルギー環境部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環境・リサイクル課長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山田 裕啓</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３５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講演１</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「インドネシアの都市環境分野における課題と対応</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仮題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テレビ会議システム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利用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独立</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行政法人国際協力</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機構 インドネシア事務所（講師調整中）</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１５</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０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講演</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「インドネシアにおける環境ビジネスの先行事例」</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日本アルシー株式会社 代表取締役 藤野 清治 氏</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１５</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５０　情報提供「インドネシアにおける環境技術ニーズ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現地の関係機関によるニーズ～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公益財団法人国際環境技術移転センター 地球環境部 事業企画課長 南川 惠津子</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０</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０</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閉会</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1738221" y="4444449"/>
            <a:ext cx="3381555" cy="29286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締切り：平成</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日（火）</a:t>
            </a:r>
            <a:endParaRPr kumimoji="1" lang="ja-JP" altLang="en-US" sz="1400" dirty="0"/>
          </a:p>
        </p:txBody>
      </p:sp>
    </p:spTree>
    <p:extLst>
      <p:ext uri="{BB962C8B-B14F-4D97-AF65-F5344CB8AC3E}">
        <p14:creationId xmlns:p14="http://schemas.microsoft.com/office/powerpoint/2010/main" val="3060164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1367</TotalTime>
  <Words>331</Words>
  <Application>Microsoft Office PowerPoint</Application>
  <PresentationFormat>画面に合わせる (4:3)</PresentationFormat>
  <Paragraphs>60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直子</dc:creator>
  <cp:lastModifiedBy>矢野川 紘斗</cp:lastModifiedBy>
  <cp:revision>70</cp:revision>
  <cp:lastPrinted>2017-06-22T07:58:34Z</cp:lastPrinted>
  <dcterms:created xsi:type="dcterms:W3CDTF">2016-08-22T12:40:48Z</dcterms:created>
  <dcterms:modified xsi:type="dcterms:W3CDTF">2017-07-07T00:18:11Z</dcterms:modified>
</cp:coreProperties>
</file>