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646" autoAdjust="0"/>
    <p:restoredTop sz="94660"/>
  </p:normalViewPr>
  <p:slideViewPr>
    <p:cSldViewPr snapToGrid="0">
      <p:cViewPr>
        <p:scale>
          <a:sx n="80" d="100"/>
          <a:sy n="80" d="100"/>
        </p:scale>
        <p:origin x="6" y="-16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31913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80858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43815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14190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280744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405879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44184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49252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222026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3914872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B201F99-A331-4E00-BE2A-7231BF4444E4}" type="datetimeFigureOut">
              <a:rPr kumimoji="1" lang="ja-JP" altLang="en-US" smtClean="0"/>
              <a:t>2016/10/24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76961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B201F99-A331-4E00-BE2A-7231BF4444E4}" type="datetimeFigureOut">
              <a:rPr kumimoji="1" lang="ja-JP" altLang="en-US" smtClean="0"/>
              <a:t>2016/10/24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C661454-9995-4F49-8CBD-F0FBC6F0CC31}" type="slidenum">
              <a:rPr kumimoji="1" lang="ja-JP" altLang="en-US" smtClean="0"/>
              <a:t>‹#›</a:t>
            </a:fld>
            <a:endParaRPr kumimoji="1" lang="ja-JP" altLang="en-US"/>
          </a:p>
        </p:txBody>
      </p:sp>
    </p:spTree>
    <p:extLst>
      <p:ext uri="{BB962C8B-B14F-4D97-AF65-F5344CB8AC3E}">
        <p14:creationId xmlns:p14="http://schemas.microsoft.com/office/powerpoint/2010/main" val="16364451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mailto:masuda@icett.or.jp" TargetMode="External"/><Relationship Id="rId2" Type="http://schemas.openxmlformats.org/officeDocument/2006/relationships/hyperlink" Target="mailto:yumiba@icett.or.jp" TargetMode="Externa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www.icett.or.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
            <a:ext cx="6858000" cy="77195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kumimoji="1" lang="ja-JP" altLang="en-US" b="1" dirty="0" smtClean="0">
                <a:solidFill>
                  <a:srgbClr val="003300"/>
                </a:solidFill>
                <a:latin typeface="Meiryo UI" panose="020B0604030504040204" pitchFamily="50" charset="-128"/>
                <a:ea typeface="Meiryo UI" panose="020B0604030504040204" pitchFamily="50" charset="-128"/>
                <a:cs typeface="Meiryo UI" panose="020B0604030504040204" pitchFamily="50" charset="-128"/>
              </a:rPr>
              <a:t>中部経済産業局主催 インドネシア環境ビジネス勉強会</a:t>
            </a:r>
            <a:endParaRPr lang="en-US" altLang="ja-JP" sz="2000" b="1" dirty="0">
              <a:solidFill>
                <a:srgbClr val="003300"/>
              </a:solidFill>
              <a:latin typeface="Meiryo UI" panose="020B0604030504040204" pitchFamily="50" charset="-128"/>
              <a:ea typeface="Meiryo UI" panose="020B0604030504040204" pitchFamily="50" charset="-128"/>
              <a:cs typeface="Meiryo UI" panose="020B0604030504040204" pitchFamily="50" charset="-128"/>
            </a:endParaRPr>
          </a:p>
          <a:p>
            <a:pPr algn="ctr">
              <a:spcAft>
                <a:spcPts val="300"/>
              </a:spcAft>
            </a:pPr>
            <a:r>
              <a:rPr kumimoji="1" lang="ja-JP" altLang="en-US" sz="2400" b="1" dirty="0" smtClean="0">
                <a:solidFill>
                  <a:srgbClr val="003300"/>
                </a:solidFill>
                <a:latin typeface="Meiryo UI" panose="020B0604030504040204" pitchFamily="50" charset="-128"/>
                <a:ea typeface="Meiryo UI" panose="020B0604030504040204" pitchFamily="50" charset="-128"/>
                <a:cs typeface="Meiryo UI" panose="020B0604030504040204" pitchFamily="50" charset="-128"/>
              </a:rPr>
              <a:t>インドネシア環境ビジネスミッション報告会</a:t>
            </a:r>
            <a:endParaRPr kumimoji="1" lang="en-US" altLang="ja-JP" sz="2400" b="1" dirty="0" smtClean="0">
              <a:solidFill>
                <a:srgbClr val="0033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126" y="131369"/>
            <a:ext cx="806824" cy="537882"/>
          </a:xfrm>
          <a:prstGeom prst="rect">
            <a:avLst/>
          </a:prstGeo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87" y="157034"/>
            <a:ext cx="729827" cy="486551"/>
          </a:xfrm>
          <a:prstGeom prst="rect">
            <a:avLst/>
          </a:prstGeom>
        </p:spPr>
      </p:pic>
      <p:sp>
        <p:nvSpPr>
          <p:cNvPr id="5" name="テキスト ボックス 4"/>
          <p:cNvSpPr txBox="1"/>
          <p:nvPr/>
        </p:nvSpPr>
        <p:spPr>
          <a:xfrm>
            <a:off x="-2" y="776051"/>
            <a:ext cx="6858000" cy="2516073"/>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インドネシアは、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2009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年以降、</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前後の経済成長が継続しており、多くの日本企業がビジネス展開先として注目しています。一方、急速な経済成長の背景で環境問題への対応が急務となっており、行政、産業界による対策が進められています。こうした背景から、環境技術を有する企業にとっても、インドネシアは大きなマーケットとして認知され、インドネシア政府からもこうした日本企業の市場参入が期待されているところで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本勉強会では、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月にインドネシアの西ジャワ州バンドン及びジャカルタにて実施した「インドネシア環境ビジネスミッション」の報告会と致しまして、現地で入手した情報を共有いたします。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インドネシアでのビジネス展開をお考えの皆様、既に展開しており最新情報にご関心がある皆様にお越しいただければ幸いです。</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皆様</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のご参加をお待ちしております。</a:t>
            </a:r>
          </a:p>
          <a:p>
            <a:pPr>
              <a:spcBef>
                <a:spcPts val="300"/>
              </a:spcBef>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smtClean="0">
                <a:latin typeface="Meiryo UI" panose="020B0604030504040204" pitchFamily="50" charset="-128"/>
                <a:ea typeface="Meiryo UI" panose="020B0604030504040204" pitchFamily="50" charset="-128"/>
                <a:cs typeface="Meiryo UI" panose="020B0604030504040204" pitchFamily="50" charset="-128"/>
              </a:rPr>
              <a:t> 本勉強会は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、中部経済産業局と公益財団法人国際環境技術移転センターが平成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月にインドネシアにて実施しました「インドネシア環境ビジネスミッション」関連イベントとして開催いたします</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48126" y="3411844"/>
            <a:ext cx="6706884" cy="1864113"/>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a:spcBef>
                <a:spcPts val="600"/>
              </a:spcBef>
              <a:buFont typeface="Wingdings" panose="05000000000000000000" pitchFamily="2" charset="2"/>
              <a:buChar char="u"/>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　 平成</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木</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16:30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17:45</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受付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16:15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742950" lvl="1" indent="-285750">
              <a:spcBef>
                <a:spcPts val="600"/>
              </a:spcBef>
              <a:buFont typeface="Wingdings" panose="05000000000000000000" pitchFamily="2" charset="2"/>
              <a:buChar char="u"/>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中部</a:t>
            </a:r>
            <a:r>
              <a:rPr lang="zh-TW"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経済産業局　２階　</a:t>
            </a:r>
            <a:r>
              <a:rPr lang="zh-TW"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大会議室</a:t>
            </a:r>
            <a:endParaRPr lang="en-US" altLang="zh-TW"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1">
              <a:spcBef>
                <a:spcPts val="600"/>
              </a:spcBef>
            </a:pP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愛知県</a:t>
            </a:r>
            <a:r>
              <a:rPr lang="ja-JP" altLang="en-US"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名古屋市中区三の丸二丁目</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五番二号</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spcBef>
                <a:spcPts val="600"/>
              </a:spcBef>
              <a:buFont typeface="Wingdings" panose="05000000000000000000" pitchFamily="2" charset="2"/>
              <a:buChar char="u"/>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主催：　 経済産業省 中部経済産業局</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spcBef>
                <a:spcPts val="600"/>
              </a:spcBef>
              <a:buFont typeface="Wingdings" panose="05000000000000000000" pitchFamily="2" charset="2"/>
              <a:buChar char="u"/>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事務局：公益財団法人国際環境技術移転センター</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(ICETT)</a:t>
            </a:r>
          </a:p>
          <a:p>
            <a:pPr marL="742950" lvl="1" indent="-285750">
              <a:spcBef>
                <a:spcPts val="600"/>
              </a:spcBef>
              <a:buFont typeface="Wingdings" panose="05000000000000000000" pitchFamily="2" charset="2"/>
              <a:buChar char="u"/>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定員：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参加費：無料</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7" name="正方形/長方形 6"/>
          <p:cNvSpPr/>
          <p:nvPr/>
        </p:nvSpPr>
        <p:spPr>
          <a:xfrm>
            <a:off x="-32085" y="5369655"/>
            <a:ext cx="6858000" cy="29140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報　告　会　</a:t>
            </a: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プ　ロ　グ　ラ　ム</a:t>
            </a:r>
            <a:endParaRPr kumimoji="1"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2" y="5754758"/>
            <a:ext cx="6857999" cy="2746906"/>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１６</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３０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開会挨拶　</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中部経済産業局 資源エネルギー環境部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環境・リサイクル課長　浅野 俊明</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１６</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インドネシア環境ビジネスミッション</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報告</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中部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経済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産業局、</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ICETT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、ミッション参加企業代表</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１７</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００　インドネシアへの事業展開の先進事例発表</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株式会社伸光テクノス</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a:latin typeface="Meiryo UI" panose="020B0604030504040204" pitchFamily="50" charset="-128"/>
                <a:ea typeface="Meiryo UI" panose="020B0604030504040204" pitchFamily="50" charset="-128"/>
                <a:cs typeface="Meiryo UI" panose="020B0604030504040204" pitchFamily="50" charset="-128"/>
              </a:rPr>
              <a:t>常務</a:t>
            </a:r>
            <a:r>
              <a:rPr lang="ja-JP" altLang="en-US" sz="1400" smtClean="0">
                <a:latin typeface="Meiryo UI" panose="020B0604030504040204" pitchFamily="50" charset="-128"/>
                <a:ea typeface="Meiryo UI" panose="020B0604030504040204" pitchFamily="50" charset="-128"/>
                <a:cs typeface="Meiryo UI" panose="020B0604030504040204" pitchFamily="50" charset="-128"/>
              </a:rPr>
              <a:t>取締役</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長澤 健太郎 氏</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１７</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質疑応答</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１７</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４５</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閉会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1780" y="7598987"/>
            <a:ext cx="1861272" cy="1395953"/>
          </a:xfrm>
          <a:prstGeom prst="rect">
            <a:avLst/>
          </a:prstGeom>
        </p:spPr>
      </p:pic>
      <p:sp>
        <p:nvSpPr>
          <p:cNvPr id="12" name="テキスト ボックス 11"/>
          <p:cNvSpPr txBox="1"/>
          <p:nvPr/>
        </p:nvSpPr>
        <p:spPr>
          <a:xfrm>
            <a:off x="2935425" y="8517469"/>
            <a:ext cx="1206864" cy="461665"/>
          </a:xfrm>
          <a:prstGeom prst="rect">
            <a:avLst/>
          </a:prstGeom>
          <a:noFill/>
        </p:spPr>
        <p:txBody>
          <a:bodyPr wrap="square" rtlCol="0">
            <a:spAutoFit/>
          </a:bodyPr>
          <a:lstStyle/>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西ジャワ州での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セミナーの様子</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8220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0"/>
            <a:ext cx="6858000" cy="30257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会　場　へ　の　ア　ク　セ　ス</a:t>
            </a:r>
            <a:endParaRPr kumimoji="1"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308722"/>
            <a:ext cx="4499811" cy="282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indent="139700"/>
            <a:r>
              <a:rPr lang="en-US" altLang="ja-JP"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中部経済産業局へのアクセス方法</a:t>
            </a:r>
            <a:r>
              <a:rPr lang="en-US" altLang="ja-JP"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indent="139700"/>
            <a:endParaRPr lang="en-US" altLang="ja-JP"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139700"/>
            <a:r>
              <a:rPr lang="ja-JP" altLang="en-US" sz="12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ＪＲ</a:t>
            </a:r>
            <a:r>
              <a:rPr lang="ja-JP" altLang="en-US" sz="12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名古屋駅</a:t>
            </a:r>
            <a:r>
              <a:rPr lang="ja-JP" altLang="en-US"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より</a:t>
            </a:r>
            <a:endParaRPr lang="en-US" altLang="ja-JP"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139700"/>
            <a:r>
              <a:rPr lang="ja-JP" altLang="en-US" sz="12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地下鉄</a:t>
            </a:r>
            <a:r>
              <a:rPr lang="ja-JP" altLang="en-US" sz="12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東山線「名古屋」→「栄」で地下鉄名城線</a:t>
            </a:r>
            <a:r>
              <a:rPr lang="ja-JP" altLang="en-US"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　　　</a:t>
            </a:r>
            <a:endParaRPr lang="en-US" altLang="ja-JP"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139700"/>
            <a:r>
              <a:rPr lang="ja-JP" altLang="en-US" sz="12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乗り換え</a:t>
            </a:r>
            <a:r>
              <a:rPr lang="ja-JP" altLang="en-US" sz="12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→「市役所」</a:t>
            </a:r>
            <a:r>
              <a:rPr lang="ja-JP" altLang="en-US"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下車→４番</a:t>
            </a:r>
            <a:r>
              <a:rPr lang="ja-JP" altLang="en-US" sz="12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出口から徒歩５分 　　</a:t>
            </a:r>
            <a:endParaRPr lang="en-US" altLang="ja-JP"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139700"/>
            <a:endParaRPr lang="en-US" altLang="ja-JP"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139700"/>
            <a:r>
              <a:rPr lang="ja-JP" altLang="en-US" sz="12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○名古屋駅</a:t>
            </a:r>
            <a:r>
              <a:rPr lang="ja-JP" altLang="en-US" sz="12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からタクシーで１５分程度 　</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7165" indent="1270" algn="l">
              <a:spcAft>
                <a:spcPts val="0"/>
              </a:spcAft>
            </a:pPr>
            <a:endParaRPr lang="en-US" alt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77165" indent="1270" algn="l">
              <a:spcAft>
                <a:spcPts val="0"/>
              </a:spcAft>
            </a:pPr>
            <a:r>
              <a:rPr 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詳しく</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はこちら</a:t>
            </a:r>
            <a:r>
              <a:rPr 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のホームページ</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をご参照ください。</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177165" indent="1270"/>
            <a:r>
              <a:rPr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中部経済産業局内</a:t>
            </a:r>
            <a:r>
              <a:rPr lang="ja-JP" alt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会議室</a:t>
            </a:r>
            <a:endParaRPr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7165" indent="1270"/>
            <a:r>
              <a:rPr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（愛知県名古屋市中区三の丸二丁目五番二号</a:t>
            </a:r>
            <a:r>
              <a:rPr lang="ja-JP" alt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7165" indent="1270"/>
            <a:endParaRPr 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7165" indent="1270"/>
            <a:endParaRPr 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7165" indent="1270"/>
            <a:r>
              <a:rPr 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http</a:t>
            </a:r>
            <a:r>
              <a:rPr 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www.chubu.meti.go.jp/information/map.html　</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0777" y="3177495"/>
            <a:ext cx="6858000" cy="3076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　申　込　み　方　法</a:t>
            </a:r>
            <a:endParaRPr kumimoji="1"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10778" y="3577981"/>
            <a:ext cx="6858001" cy="1092607"/>
          </a:xfrm>
          <a:prstGeom prst="rect">
            <a:avLst/>
          </a:prstGeom>
          <a:noFill/>
        </p:spPr>
        <p:txBody>
          <a:bodyPr wrap="square" rtlCol="0">
            <a:spAutoFit/>
          </a:bodyP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本チラシ</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の点線以下の申し込み欄に必要事項をご記入の上、担当</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：黒田または増田まで</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、下記</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のいずれかのあて先まで方法</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でご提出ください。 </a:t>
            </a:r>
          </a:p>
          <a:p>
            <a:pPr marL="1200150" lvl="2" indent="-285750">
              <a:buFont typeface="Wingdings" panose="05000000000000000000" pitchFamily="2" charset="2"/>
              <a:buChar char="u"/>
            </a:pP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E-mail</a:t>
            </a:r>
            <a:r>
              <a:rPr lang="ja-JP" altLang="en-US" sz="1300" dirty="0" err="1">
                <a:latin typeface="Meiryo UI" panose="020B0604030504040204" pitchFamily="50" charset="-128"/>
                <a:ea typeface="Meiryo UI" panose="020B0604030504040204" pitchFamily="50" charset="-128"/>
                <a:cs typeface="Meiryo UI" panose="020B0604030504040204" pitchFamily="50" charset="-128"/>
              </a:rPr>
              <a:t>での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お申し込み</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2"/>
              </a:rPr>
              <a:t>yumiba@icett.or.jp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3"/>
              </a:rPr>
              <a:t>masuda@icett.or.jp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1200150" lvl="2" indent="-285750">
              <a:buFont typeface="Wingdings" panose="05000000000000000000" pitchFamily="2" charset="2"/>
              <a:buChar char="u"/>
            </a:pP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FAX</a:t>
            </a:r>
            <a:r>
              <a:rPr lang="ja-JP" altLang="en-US" sz="1300" dirty="0" err="1">
                <a:latin typeface="Meiryo UI" panose="020B0604030504040204" pitchFamily="50" charset="-128"/>
                <a:ea typeface="Meiryo UI" panose="020B0604030504040204" pitchFamily="50" charset="-128"/>
                <a:cs typeface="Meiryo UI" panose="020B0604030504040204" pitchFamily="50" charset="-128"/>
              </a:rPr>
              <a:t>での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お申し込み：０５９－３２９－８１１５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締切り：平成</a:t>
            </a:r>
            <a:r>
              <a:rPr lang="en-US" altLang="ja-JP"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日（火）</a:t>
            </a:r>
            <a:endParaRPr kumimoji="1"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0777" y="4713058"/>
            <a:ext cx="6858000" cy="30065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　問　合　せ　先</a:t>
            </a:r>
            <a:endParaRPr kumimoji="1" lang="ja-JP" altLang="en-US"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92634" y="5040703"/>
            <a:ext cx="6624918" cy="892552"/>
          </a:xfrm>
          <a:prstGeom prst="rect">
            <a:avLst/>
          </a:prstGeom>
          <a:noFill/>
        </p:spPr>
        <p:txBody>
          <a:bodyPr wrap="square" rtlCol="0">
            <a:sp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公益財団法人国際環境技術移転センター（</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ICETT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300" dirty="0" smtClean="0">
                <a:latin typeface="Meiryo UI" panose="020B0604030504040204" pitchFamily="50" charset="-128"/>
                <a:ea typeface="Meiryo UI" panose="020B0604030504040204" pitchFamily="50" charset="-128"/>
                <a:cs typeface="Meiryo UI" panose="020B0604030504040204" pitchFamily="50" charset="-128"/>
              </a:rPr>
              <a:t>地球</a:t>
            </a:r>
            <a:r>
              <a:rPr lang="zh-TW" altLang="en-US" sz="1300" dirty="0">
                <a:latin typeface="Meiryo UI" panose="020B0604030504040204" pitchFamily="50" charset="-128"/>
                <a:ea typeface="Meiryo UI" panose="020B0604030504040204" pitchFamily="50" charset="-128"/>
                <a:cs typeface="Meiryo UI" panose="020B0604030504040204" pitchFamily="50" charset="-128"/>
              </a:rPr>
              <a:t>環境部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事業企画課　黒田直子</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2"/>
              </a:rPr>
              <a:t>yumiba@icett.or.jp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増田英一</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3"/>
              </a:rPr>
              <a:t>masuda@icett.or.jp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zh-TW" sz="13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TEL</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059-329-3500, FAX</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059-329-8115,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ホームページ：</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hlinkClick r:id="rId4"/>
              </a:rPr>
              <a:t>www.icett.or.jp</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0083" y="5172371"/>
            <a:ext cx="882745" cy="323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直線コネクタ 19"/>
          <p:cNvCxnSpPr/>
          <p:nvPr/>
        </p:nvCxnSpPr>
        <p:spPr>
          <a:xfrm>
            <a:off x="0" y="6000796"/>
            <a:ext cx="68580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1" name="テキスト ボックス 20"/>
          <p:cNvSpPr txBox="1"/>
          <p:nvPr/>
        </p:nvSpPr>
        <p:spPr>
          <a:xfrm>
            <a:off x="-10777" y="6017459"/>
            <a:ext cx="6858000" cy="338554"/>
          </a:xfrm>
          <a:prstGeom prst="rect">
            <a:avLst/>
          </a:prstGeom>
          <a:noFill/>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インドネシア環境ビジネスミッション報告会</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申込書</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54522803"/>
              </p:ext>
            </p:extLst>
          </p:nvPr>
        </p:nvGraphicFramePr>
        <p:xfrm>
          <a:off x="161451" y="6346534"/>
          <a:ext cx="6569231" cy="2643886"/>
        </p:xfrm>
        <a:graphic>
          <a:graphicData uri="http://schemas.openxmlformats.org/drawingml/2006/table">
            <a:tbl>
              <a:tblPr/>
              <a:tblGrid>
                <a:gridCol w="1825291"/>
                <a:gridCol w="4743940"/>
              </a:tblGrid>
              <a:tr h="283035">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貴社</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貴団体名</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866">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ご所属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064">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ご役職</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035">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お名前</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476">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お電話番号</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681">
                <a:tc>
                  <a:txBody>
                    <a:bodyPr/>
                    <a:lstStyle/>
                    <a:p>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E-mail</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アドレス</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34681">
                <a:tc gridSpan="2">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アンケート：インドネシアへのビジネス展開にご関心がありますか。</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（当てはまるものにひとつ○をつけてください。）</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681">
                <a:tc gridSpan="2">
                  <a:txBody>
                    <a:bodyPr/>
                    <a:lstStyle/>
                    <a:p>
                      <a:pPr algn="ct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展開済み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事業計画を作成中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展開方法を検討中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関心あるが情報収集中</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5.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わからない</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2" name="図 1"/>
          <p:cNvPicPr>
            <a:picLocks noChangeAspect="1"/>
          </p:cNvPicPr>
          <p:nvPr/>
        </p:nvPicPr>
        <p:blipFill>
          <a:blip r:embed="rId6"/>
          <a:stretch>
            <a:fillRect/>
          </a:stretch>
        </p:blipFill>
        <p:spPr>
          <a:xfrm>
            <a:off x="3651766" y="345048"/>
            <a:ext cx="2956634" cy="2369719"/>
          </a:xfrm>
          <a:prstGeom prst="rect">
            <a:avLst/>
          </a:prstGeom>
        </p:spPr>
      </p:pic>
    </p:spTree>
    <p:extLst>
      <p:ext uri="{BB962C8B-B14F-4D97-AF65-F5344CB8AC3E}">
        <p14:creationId xmlns:p14="http://schemas.microsoft.com/office/powerpoint/2010/main" val="30601649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985</TotalTime>
  <Words>92</Words>
  <Application>Microsoft Office PowerPoint</Application>
  <PresentationFormat>画面に合わせる (4:3)</PresentationFormat>
  <Paragraphs>59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黒田 直子</dc:creator>
  <cp:lastModifiedBy>永井 真紀</cp:lastModifiedBy>
  <cp:revision>54</cp:revision>
  <cp:lastPrinted>2016-09-09T08:22:51Z</cp:lastPrinted>
  <dcterms:created xsi:type="dcterms:W3CDTF">2016-08-22T12:40:48Z</dcterms:created>
  <dcterms:modified xsi:type="dcterms:W3CDTF">2016-10-24T02:56:06Z</dcterms:modified>
</cp:coreProperties>
</file>