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6F9"/>
    <a:srgbClr val="D6FAFE"/>
    <a:srgbClr val="FF0000"/>
    <a:srgbClr val="990000"/>
    <a:srgbClr val="FF6600"/>
    <a:srgbClr val="0085C9"/>
    <a:srgbClr val="EBF3FA"/>
    <a:srgbClr val="FFFFFF"/>
    <a:srgbClr val="ECF4FA"/>
    <a:srgbClr val="ECF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622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22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06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14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936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59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85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71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44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4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78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86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9C1FD-1ABD-461E-B49C-28F10F2C0BA7}" type="datetimeFigureOut">
              <a:rPr kumimoji="1" lang="ja-JP" altLang="en-US" smtClean="0"/>
              <a:t>2016/10/4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47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3087231"/>
            <a:ext cx="6847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環境問題が顕在化しつつある新興国の環境を保全し、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県内中小企業の環境技術を活用した海外展開を支援する体制を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整えるため、三重県企業国際展開推進協議会内に、公益財団法人国際環境技術移転センター（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ICETT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）を事務局とする「環境部会」を設置します。環境部会では、アジアを中心とする新興国に対する県内環境企業とのネットワーキングの場を提供できればと考えています。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今回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、第１弾として、中国大陸のみならず世界へのゲートウェイとなっている香港経済の強みや最新の現地事業（特に環境問題）について、香港貿易発展局大阪事務所マーケティング・マネージャー リッキー・フォン氏からご講演いただきます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74563" y="4274241"/>
            <a:ext cx="6674960" cy="4223800"/>
          </a:xfrm>
          <a:prstGeom prst="roundRect">
            <a:avLst>
              <a:gd name="adj" fmla="val 3457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9884" y="4229555"/>
            <a:ext cx="6683476" cy="434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◆日　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 ： 平成２８年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１１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月１１日（金）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１２：３０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１４：３０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（１２：１５受付開始）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◆場　　所 ： 四日市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ドーム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三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セミナー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（ドーム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「西口１」付近）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r>
              <a:rPr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みえリーディング産業展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２０１６」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の会場で開催（四日市市羽津甲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5169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番地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1100" b="1" spc="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参加費 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 無料</a:t>
            </a:r>
            <a:endParaRPr kumimoji="1"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◆定　　員 ： ５０名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◆申込方法 ： 裏面参加申込書にご記入の上、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又は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で、お申し込みください。</a:t>
            </a:r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◆申込締切 ： 平成２８年１１月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日（月）１７時まで</a:t>
            </a:r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プログラム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1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第１部</a:t>
            </a:r>
            <a:endParaRPr lang="en-US" altLang="ja-JP" sz="11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Ⅰ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開会挨拶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Ⅱ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講演　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講演は</a:t>
            </a:r>
            <a:r>
              <a:rPr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日本語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で行います。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「香港の経済状況と環境ビジネス及び省エネルギービジネスの動向」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香港貿易発展局　大阪事務所　マーケティング・マネージャー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リッキー・フォン氏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中国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大陸のみならず世界へのゲートウェイとなっている香港経済の強みや最新の現地事情について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説明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いただきます。特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に、香港で問題となっているごみ処理などの環境ビジネスや、再開発が進む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インフラ整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備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に伴う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省エネ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・省資源を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目指した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街づくり、公園におけるバイオトイレなど、香港が日本に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求める役割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（ニーズ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）について詳しく説明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いただきます。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ECO Expo Asia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（環境</a:t>
            </a:r>
            <a:r>
              <a:rPr lang="ja-JP" altLang="en-US" sz="1100" b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保護関連国際見本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市）について」　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月に行われた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ECO Expo Asia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の視察の概要等について、ＩＣＥＴＴから説明させていただきます。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1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第２部</a:t>
            </a:r>
            <a:endParaRPr lang="en-US" altLang="ja-JP" sz="11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Ⅲ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三重県企業国際展開推進協議会 第１回環境部会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規約の制定、参加企業様との意見交換を行います。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0" y="9267200"/>
            <a:ext cx="6857324" cy="629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9525" y="9291399"/>
            <a:ext cx="687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お問合せ（事務局）</a:t>
            </a:r>
            <a:endParaRPr kumimoji="1"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公益財団法人国際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環境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技術移転センター（ＩＣＥＴＴ）　地球環境部　事業企画課　水谷敦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TEL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059-329-3500   FAX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059-329-8115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a_mizutani@icett.or.jp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4687" y="35897"/>
            <a:ext cx="645971" cy="55161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7" y="623409"/>
            <a:ext cx="6840000" cy="2443559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2099836" y="874887"/>
            <a:ext cx="4789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85C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香港環境ビジネスセミナー</a:t>
            </a:r>
            <a:endParaRPr kumimoji="1" lang="ja-JP" alt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85C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2360" y="136289"/>
            <a:ext cx="2248975" cy="356809"/>
          </a:xfrm>
          <a:prstGeom prst="rect">
            <a:avLst/>
          </a:prstGeom>
        </p:spPr>
      </p:pic>
      <p:grpSp>
        <p:nvGrpSpPr>
          <p:cNvPr id="14" name="グループ化 13"/>
          <p:cNvGrpSpPr/>
          <p:nvPr/>
        </p:nvGrpSpPr>
        <p:grpSpPr>
          <a:xfrm>
            <a:off x="6038123" y="6558795"/>
            <a:ext cx="587971" cy="933782"/>
            <a:chOff x="5899780" y="5816249"/>
            <a:chExt cx="587971" cy="933782"/>
          </a:xfrm>
        </p:grpSpPr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99780" y="5816249"/>
              <a:ext cx="587971" cy="933782"/>
            </a:xfrm>
            <a:prstGeom prst="rect">
              <a:avLst/>
            </a:prstGeom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08229" y="5843620"/>
              <a:ext cx="40813" cy="828000"/>
            </a:xfrm>
            <a:prstGeom prst="rect">
              <a:avLst/>
            </a:prstGeom>
            <a:ln w="3175">
              <a:noFill/>
            </a:ln>
          </p:spPr>
        </p:pic>
      </p:grpSp>
      <p:sp>
        <p:nvSpPr>
          <p:cNvPr id="18" name="テキスト ボックス 17"/>
          <p:cNvSpPr txBox="1"/>
          <p:nvPr/>
        </p:nvSpPr>
        <p:spPr>
          <a:xfrm>
            <a:off x="0" y="8517091"/>
            <a:ext cx="684769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香港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貿易発展局（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HKTDC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）は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1966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年に、香港の製造業とサービス業の貿易促進を目的として設立された特殊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法人。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HKTDC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の拠点は世界に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ヵ所超あり、日本には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1971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年東京、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1981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年大阪が開設、香港企業と日本企業との貿易促進や、香港経由の中国・アジアへの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ビジネス展開を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しています。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香港貿易発展局と三重県は、平成</a:t>
            </a:r>
            <a:r>
              <a:rPr lang="en-US" altLang="ja-JP" sz="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</a:t>
            </a:r>
            <a:r>
              <a:rPr lang="ja-JP" altLang="en-US" sz="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9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月に、相互協力に関する覚書を締結し、香港への県産品の販路開拓・拡大及び県内企業の海外進出支援に取り組んでいます。</a:t>
            </a:r>
            <a:endParaRPr lang="en-US" altLang="ja-JP" sz="9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9844" y="100839"/>
            <a:ext cx="1666667" cy="447619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0" y="659783"/>
            <a:ext cx="3352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85C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三重県企業国際展開推進協議会</a:t>
            </a:r>
            <a:endParaRPr lang="en-US" altLang="ja-JP" sz="1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85C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85C9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       環境部会</a:t>
            </a:r>
            <a:endParaRPr kumimoji="1" lang="ja-JP" altLang="en-US" sz="1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85C9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49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461556" y="9010258"/>
            <a:ext cx="3351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「みえリーディング産業展</a:t>
            </a:r>
            <a:r>
              <a:rPr lang="en-US" altLang="ja-JP" sz="1100" dirty="0" smtClean="0"/>
              <a:t>2016</a:t>
            </a:r>
            <a:r>
              <a:rPr lang="ja-JP" altLang="en-US" sz="1100" dirty="0" smtClean="0"/>
              <a:t>」のホームページ</a:t>
            </a:r>
            <a:endParaRPr lang="en-US" altLang="ja-JP" sz="1100" dirty="0" smtClean="0"/>
          </a:p>
          <a:p>
            <a:r>
              <a:rPr lang="en-US" altLang="ja-JP" sz="1100" dirty="0"/>
              <a:t>    http://www.pref.mie.lg.jp/sshuseki/hp/leading/    </a:t>
            </a:r>
            <a:endParaRPr kumimoji="1" lang="en-US" altLang="ja-JP" sz="1100" dirty="0" smtClean="0"/>
          </a:p>
        </p:txBody>
      </p:sp>
      <p:sp>
        <p:nvSpPr>
          <p:cNvPr id="8" name="正方形/長方形 7"/>
          <p:cNvSpPr/>
          <p:nvPr/>
        </p:nvSpPr>
        <p:spPr>
          <a:xfrm>
            <a:off x="3645024" y="9461028"/>
            <a:ext cx="1944216" cy="2988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みえリーディング産業展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2016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666581" y="9447271"/>
            <a:ext cx="648072" cy="2988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08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検索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6665" y="9010258"/>
            <a:ext cx="33518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「ＩＣＥＴＴ」のホームページ</a:t>
            </a:r>
            <a:endParaRPr lang="en-US" altLang="ja-JP" sz="1100" dirty="0" smtClean="0"/>
          </a:p>
          <a:p>
            <a:r>
              <a:rPr lang="en-US" altLang="ja-JP" sz="1100" dirty="0"/>
              <a:t>https://www.icett.or.jp/</a:t>
            </a:r>
            <a:endParaRPr lang="en-US" altLang="ja-JP" sz="1100" dirty="0" smtClean="0"/>
          </a:p>
          <a:p>
            <a:r>
              <a:rPr lang="en-US" altLang="ja-JP" sz="1100" dirty="0"/>
              <a:t>   </a:t>
            </a:r>
            <a:r>
              <a:rPr lang="en-US" altLang="ja-JP" sz="1100" dirty="0" smtClean="0"/>
              <a:t>  </a:t>
            </a:r>
            <a:endParaRPr kumimoji="1" lang="en-US" altLang="ja-JP" sz="1100" dirty="0" smtClean="0"/>
          </a:p>
        </p:txBody>
      </p:sp>
      <p:sp>
        <p:nvSpPr>
          <p:cNvPr id="13" name="正方形/長方形 12"/>
          <p:cNvSpPr/>
          <p:nvPr/>
        </p:nvSpPr>
        <p:spPr>
          <a:xfrm>
            <a:off x="310133" y="9461028"/>
            <a:ext cx="1944216" cy="2988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ＩＣＥＴ</a:t>
            </a:r>
            <a:r>
              <a:rPr lang="ja-JP" altLang="en-US" sz="1100" dirty="0">
                <a:solidFill>
                  <a:schemeClr val="tx1"/>
                </a:solidFill>
              </a:rPr>
              <a:t>Ｔ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343547" y="9447271"/>
            <a:ext cx="648072" cy="2988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08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検索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409274"/>
              </p:ext>
            </p:extLst>
          </p:nvPr>
        </p:nvGraphicFramePr>
        <p:xfrm>
          <a:off x="162058" y="1085850"/>
          <a:ext cx="6458875" cy="315849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7517"/>
                <a:gridCol w="571500"/>
                <a:gridCol w="1562100"/>
                <a:gridCol w="1133475"/>
                <a:gridCol w="1095375"/>
                <a:gridCol w="1848908"/>
              </a:tblGrid>
              <a:tr h="187035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会社名・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団体名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ふりがな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719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5422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所在地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〒　　　－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8605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参加者氏名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役職・</a:t>
                      </a:r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E-mail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参加するセミナー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03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　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ふりがな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□第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部 　□第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部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1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3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　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ふりがな　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□第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部 　□第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部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1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     　 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3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３　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ふりがな　 </a:t>
                      </a:r>
                      <a:endParaRPr kumimoji="1" lang="ja-JP" altLang="en-US" sz="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□第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部 　□第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部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62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            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50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</a:t>
                      </a:r>
                      <a:endParaRPr kumimoji="1" lang="ja-JP" altLang="en-US" sz="11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　　　－　　　－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FAX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　　　－　　　－　　　　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タイトル 1"/>
          <p:cNvSpPr txBox="1">
            <a:spLocks/>
          </p:cNvSpPr>
          <p:nvPr/>
        </p:nvSpPr>
        <p:spPr>
          <a:xfrm>
            <a:off x="332655" y="8086"/>
            <a:ext cx="6288194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公益財団法人　国際環境技術移転センター　地球環境部　事業企画課　水谷敦 あて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 : 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０５９－３２９－８１１５（送付状不要）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 : a_mizutani@icett.or.jp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03977" y="542901"/>
            <a:ext cx="5779668" cy="43204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香港環境ビジネスセミナー　参加申込書</a:t>
            </a:r>
            <a:endParaRPr kumimoji="1"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右矢印 17"/>
          <p:cNvSpPr/>
          <p:nvPr/>
        </p:nvSpPr>
        <p:spPr>
          <a:xfrm rot="14234731">
            <a:off x="2871561" y="9645973"/>
            <a:ext cx="259166" cy="20045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9" name="右矢印 18"/>
          <p:cNvSpPr/>
          <p:nvPr/>
        </p:nvSpPr>
        <p:spPr>
          <a:xfrm rot="14234731">
            <a:off x="6186770" y="9669223"/>
            <a:ext cx="259166" cy="20045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4110" y="577018"/>
            <a:ext cx="2122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三重県企業国際展開推進協議会</a:t>
            </a:r>
            <a:endParaRPr kumimoji="1"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  環境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部会</a:t>
            </a:r>
            <a:endParaRPr kumimoji="1" lang="ja-JP" altLang="en-US" sz="1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771209"/>
              </p:ext>
            </p:extLst>
          </p:nvPr>
        </p:nvGraphicFramePr>
        <p:xfrm>
          <a:off x="162058" y="4985386"/>
          <a:ext cx="6458876" cy="77724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581267"/>
                <a:gridCol w="2877609"/>
              </a:tblGrid>
              <a:tr h="16763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三重県企業国際展開推進協議会「環境部会」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（いずれか一つご回答ください。）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 入会を希望する。　　　　　　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25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 説明を聞いて入会を検討する。</a:t>
                      </a:r>
                      <a:endParaRPr kumimoji="1" lang="en-US" altLang="ja-JP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4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 現時点では、特に関心はない。　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タイトル 1"/>
          <p:cNvSpPr txBox="1">
            <a:spLocks/>
          </p:cNvSpPr>
          <p:nvPr/>
        </p:nvSpPr>
        <p:spPr>
          <a:xfrm>
            <a:off x="126665" y="4707755"/>
            <a:ext cx="6288194" cy="34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1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この機会に是非、三重県企業国際展開推進協議会「環境部会」に入会をお願いします。</a:t>
            </a:r>
            <a:endParaRPr lang="ja-JP" altLang="en-US" sz="11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162058" y="4256985"/>
            <a:ext cx="6288194" cy="34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ご記入いただきました個人情報については、公益財団法人国際環境技術移転センターにおいて適正に管理し、三重県企業国際展開推進協議会「環境部会」運営に係る以外の目的では使用しません。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877" y="5881023"/>
            <a:ext cx="6464664" cy="309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0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1028</TotalTime>
  <Words>217</Words>
  <Application>Microsoft Office PowerPoint</Application>
  <PresentationFormat>A4 210 x 297 mm</PresentationFormat>
  <Paragraphs>77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増田 英一</dc:creator>
  <cp:lastModifiedBy>水谷 敦</cp:lastModifiedBy>
  <cp:revision>103</cp:revision>
  <cp:lastPrinted>2016-10-04T09:31:51Z</cp:lastPrinted>
  <dcterms:created xsi:type="dcterms:W3CDTF">2016-06-30T07:11:42Z</dcterms:created>
  <dcterms:modified xsi:type="dcterms:W3CDTF">2016-10-04T11:09:37Z</dcterms:modified>
</cp:coreProperties>
</file>