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5C9"/>
    <a:srgbClr val="EBF3FA"/>
    <a:srgbClr val="FFFFFF"/>
    <a:srgbClr val="ECF4FA"/>
    <a:srgbClr val="ECF3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35" autoAdjust="0"/>
    <p:restoredTop sz="94660"/>
  </p:normalViewPr>
  <p:slideViewPr>
    <p:cSldViewPr snapToGrid="0">
      <p:cViewPr>
        <p:scale>
          <a:sx n="100" d="100"/>
          <a:sy n="100" d="100"/>
        </p:scale>
        <p:origin x="1332" y="-19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C1FD-1ABD-461E-B49C-28F10F2C0BA7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5225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C1FD-1ABD-461E-B49C-28F10F2C0BA7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06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C1FD-1ABD-461E-B49C-28F10F2C0BA7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140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C1FD-1ABD-461E-B49C-28F10F2C0BA7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1936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C1FD-1ABD-461E-B49C-28F10F2C0BA7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595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C1FD-1ABD-461E-B49C-28F10F2C0BA7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854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C1FD-1ABD-461E-B49C-28F10F2C0BA7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713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C1FD-1ABD-461E-B49C-28F10F2C0BA7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44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C1FD-1ABD-461E-B49C-28F10F2C0BA7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4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C1FD-1ABD-461E-B49C-28F10F2C0BA7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781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C1FD-1ABD-461E-B49C-28F10F2C0BA7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7867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9C1FD-1ABD-461E-B49C-28F10F2C0BA7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963F5-418D-42B6-A07A-61B3E386D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472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5395"/>
              </p:ext>
            </p:extLst>
          </p:nvPr>
        </p:nvGraphicFramePr>
        <p:xfrm>
          <a:off x="114300" y="3248023"/>
          <a:ext cx="6677025" cy="4062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875"/>
                <a:gridCol w="2400301"/>
                <a:gridCol w="1000124"/>
                <a:gridCol w="2371725"/>
              </a:tblGrid>
              <a:tr h="26674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会社名・団体名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</a:rPr>
                        <a:t>ふりがな　　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5593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822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所在地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〒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5255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氏名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</a:rPr>
                        <a:t>ふりがな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所属・役職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593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559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ＴＥＬ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ＦＡＸ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593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E-Mail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5593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URL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64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従業員数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人以下　・　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人超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人以下　・　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人超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人以下　・　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人超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</a:rPr>
                        <a:t>300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人以下　・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</a:rPr>
                        <a:t>300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人超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832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資本金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</a:rPr>
                        <a:t>1,000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万円以下 ・ 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</a:rPr>
                        <a:t>1,000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万円超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億円以下 ・ 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億円超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億円以下 ・ 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億円超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559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業種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卸売業 ・ 小売業 ・ サービス業 ・ 製造業 ・ 建築業 ・ 運輸業 ・ 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</a:rPr>
                        <a:t>その他（　　　　　　　             　　　　　　　　　　      　）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53440" y="1359146"/>
            <a:ext cx="67511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●</a:t>
            </a:r>
            <a:r>
              <a:rPr lang="ja-JP" altLang="en-US" sz="1400" dirty="0" smtClean="0"/>
              <a:t>申込先</a:t>
            </a:r>
            <a:r>
              <a:rPr lang="ja-JP" altLang="en-US" sz="1400" dirty="0" smtClean="0"/>
              <a:t>：　公益</a:t>
            </a:r>
            <a:r>
              <a:rPr lang="ja-JP" altLang="en-US" sz="1400" dirty="0"/>
              <a:t>財団法人国際環境技術移転</a:t>
            </a:r>
            <a:r>
              <a:rPr lang="ja-JP" altLang="en-US" sz="1400" dirty="0" smtClean="0"/>
              <a:t>センター　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　　　　地球</a:t>
            </a:r>
            <a:r>
              <a:rPr lang="ja-JP" altLang="en-US" sz="1400" dirty="0"/>
              <a:t>環境部　事業企画課　</a:t>
            </a:r>
            <a:r>
              <a:rPr lang="ja-JP" altLang="en-US" sz="1400" dirty="0" smtClean="0"/>
              <a:t>水谷・永井</a:t>
            </a:r>
            <a:r>
              <a:rPr lang="ja-JP" altLang="en-US" sz="1400" dirty="0"/>
              <a:t>　</a:t>
            </a:r>
            <a:r>
              <a:rPr lang="ja-JP" altLang="en-US" sz="1400" dirty="0" smtClean="0"/>
              <a:t>行</a:t>
            </a:r>
            <a:endParaRPr lang="en-US" altLang="ja-JP" sz="1400" dirty="0" smtClean="0"/>
          </a:p>
          <a:p>
            <a:endParaRPr lang="ja-JP" altLang="en-US" sz="1400" dirty="0"/>
          </a:p>
          <a:p>
            <a:r>
              <a:rPr lang="ja-JP" altLang="en-US" sz="1400" dirty="0" smtClean="0"/>
              <a:t>●申込方法：</a:t>
            </a:r>
            <a:r>
              <a:rPr lang="ja-JP" altLang="en-US" sz="1400" dirty="0"/>
              <a:t>　</a:t>
            </a:r>
            <a:r>
              <a:rPr lang="ja-JP" altLang="en-US" sz="1400" dirty="0" smtClean="0"/>
              <a:t> </a:t>
            </a:r>
            <a:r>
              <a:rPr kumimoji="1" lang="ja-JP" altLang="en-US" sz="1400" dirty="0" smtClean="0"/>
              <a:t>ＦＡＸ</a:t>
            </a:r>
            <a:r>
              <a:rPr kumimoji="1" lang="ja-JP" altLang="en-US" sz="1400" dirty="0" smtClean="0"/>
              <a:t>送付先：０５９－３２９－８１１５</a:t>
            </a:r>
            <a:r>
              <a:rPr lang="ja-JP" altLang="en-US" sz="1400" dirty="0" smtClean="0"/>
              <a:t>（送付状不要）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　　　　　</a:t>
            </a:r>
            <a:r>
              <a:rPr lang="ja-JP" altLang="en-US" sz="1400" dirty="0" smtClean="0"/>
              <a:t>　Ｅ</a:t>
            </a:r>
            <a:r>
              <a:rPr lang="ja-JP" altLang="en-US" sz="1400" dirty="0" smtClean="0"/>
              <a:t>－Ｍａｉｌ：　</a:t>
            </a:r>
            <a:r>
              <a:rPr lang="en-US" altLang="ja-JP" sz="1400" dirty="0" smtClean="0"/>
              <a:t>a_mizutani@icett.or.jp </a:t>
            </a:r>
            <a:r>
              <a:rPr lang="ja-JP" altLang="en-US" sz="1400" dirty="0" smtClean="0"/>
              <a:t>　　　　　</a:t>
            </a:r>
            <a:endParaRPr lang="en-US" altLang="ja-JP" sz="1400" dirty="0" smtClean="0"/>
          </a:p>
          <a:p>
            <a:r>
              <a:rPr lang="ja-JP" altLang="en-US" sz="1400" dirty="0" smtClean="0"/>
              <a:t>　　　　　　　　　　　　　　　　 　</a:t>
            </a:r>
            <a:r>
              <a:rPr lang="en-US" altLang="ja-JP" sz="1400" dirty="0" smtClean="0"/>
              <a:t>nagai@icett.or.jp</a:t>
            </a:r>
            <a:r>
              <a:rPr lang="ja-JP" altLang="en-US" sz="1400" dirty="0" smtClean="0"/>
              <a:t>　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●申込締切</a:t>
            </a:r>
            <a:r>
              <a:rPr lang="ja-JP" altLang="en-US" sz="1400" dirty="0" smtClean="0"/>
              <a:t>：　平成</a:t>
            </a:r>
            <a:r>
              <a:rPr lang="ja-JP" altLang="en-US" sz="1400" dirty="0" smtClean="0"/>
              <a:t>２８年８月５日（金）１７時まで　　　</a:t>
            </a:r>
            <a:r>
              <a:rPr lang="ja-JP" altLang="en-US" sz="1200" dirty="0" smtClean="0"/>
              <a:t>　　　　　　　　　　　　　　　　　　　　　　　</a:t>
            </a:r>
            <a:endParaRPr kumimoji="1" lang="ja-JP" altLang="en-US" sz="1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" y="387587"/>
            <a:ext cx="6857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大阪ガス㈱開発ニーズ説明会（平成</a:t>
            </a:r>
            <a:r>
              <a:rPr kumimoji="1" lang="en-US" altLang="ja-JP" b="1" dirty="0" smtClean="0"/>
              <a:t>28</a:t>
            </a:r>
            <a:r>
              <a:rPr kumimoji="1" lang="ja-JP" altLang="en-US" b="1" dirty="0" smtClean="0"/>
              <a:t>年</a:t>
            </a:r>
            <a:r>
              <a:rPr kumimoji="1" lang="en-US" altLang="ja-JP" b="1" dirty="0" smtClean="0"/>
              <a:t>8</a:t>
            </a:r>
            <a:r>
              <a:rPr kumimoji="1" lang="ja-JP" altLang="en-US" b="1" dirty="0" smtClean="0"/>
              <a:t>月</a:t>
            </a:r>
            <a:r>
              <a:rPr kumimoji="1" lang="en-US" altLang="ja-JP" b="1" dirty="0" smtClean="0"/>
              <a:t>23</a:t>
            </a:r>
            <a:r>
              <a:rPr kumimoji="1" lang="ja-JP" altLang="en-US" b="1" dirty="0" smtClean="0"/>
              <a:t>日（火））　</a:t>
            </a:r>
            <a:endParaRPr kumimoji="1" lang="en-US" altLang="ja-JP" b="1" dirty="0" smtClean="0"/>
          </a:p>
          <a:p>
            <a:pPr algn="ctr"/>
            <a:r>
              <a:rPr kumimoji="1" lang="ja-JP" altLang="en-US" b="1" dirty="0" smtClean="0"/>
              <a:t>参加申込書</a:t>
            </a:r>
            <a:endParaRPr kumimoji="1" lang="ja-JP" altLang="en-US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440" y="7598487"/>
            <a:ext cx="6490867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※</a:t>
            </a:r>
            <a:r>
              <a:rPr lang="ja-JP" altLang="en-US" sz="800" dirty="0" smtClean="0"/>
              <a:t>貴</a:t>
            </a:r>
            <a:r>
              <a:rPr kumimoji="1" lang="ja-JP" altLang="en-US" sz="800" dirty="0" smtClean="0"/>
              <a:t>社事業内容により、参加をお断りする場合がございます。</a:t>
            </a:r>
            <a:endParaRPr kumimoji="1" lang="en-US" altLang="ja-JP" sz="800" dirty="0" smtClean="0"/>
          </a:p>
          <a:p>
            <a:pPr>
              <a:spcBef>
                <a:spcPts val="300"/>
              </a:spcBef>
            </a:pPr>
            <a:r>
              <a:rPr lang="en-US" altLang="ja-JP" sz="800" dirty="0" smtClean="0"/>
              <a:t>※</a:t>
            </a:r>
            <a:r>
              <a:rPr lang="ja-JP" altLang="en-US" sz="800" dirty="0" smtClean="0"/>
              <a:t>ご記入いただいた情報は、大阪ガス㈱に参加者名簿としてお渡しするほか、中部経済産業局・ＩＣＥＴＴから各種イベント情報をお知らせするために</a:t>
            </a:r>
            <a:endParaRPr lang="en-US" altLang="ja-JP" sz="800" dirty="0" smtClean="0"/>
          </a:p>
          <a:p>
            <a:r>
              <a:rPr kumimoji="1" lang="ja-JP" altLang="en-US" sz="800" dirty="0"/>
              <a:t>　</a:t>
            </a:r>
            <a:r>
              <a:rPr kumimoji="1" lang="ja-JP" altLang="en-US" sz="800" dirty="0" smtClean="0"/>
              <a:t>　利用させていただきます。</a:t>
            </a:r>
            <a:endParaRPr kumimoji="1"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87821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345</TotalTime>
  <Words>124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増田 英一</dc:creator>
  <cp:lastModifiedBy>水谷 敦</cp:lastModifiedBy>
  <cp:revision>40</cp:revision>
  <cp:lastPrinted>2016-07-04T07:23:26Z</cp:lastPrinted>
  <dcterms:created xsi:type="dcterms:W3CDTF">2016-06-30T07:11:42Z</dcterms:created>
  <dcterms:modified xsi:type="dcterms:W3CDTF">2016-07-13T01:04:33Z</dcterms:modified>
</cp:coreProperties>
</file>