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1" autoAdjust="0"/>
    <p:restoredTop sz="94660"/>
  </p:normalViewPr>
  <p:slideViewPr>
    <p:cSldViewPr snapToGrid="0">
      <p:cViewPr varScale="1">
        <p:scale>
          <a:sx n="56" d="100"/>
          <a:sy n="56" d="100"/>
        </p:scale>
        <p:origin x="20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B201F99-A331-4E00-BE2A-7231BF4444E4}" type="datetimeFigureOut">
              <a:rPr kumimoji="1" lang="ja-JP" altLang="en-US" smtClean="0"/>
              <a:t>2016/9/12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1319137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201F99-A331-4E00-BE2A-7231BF4444E4}" type="datetimeFigureOut">
              <a:rPr kumimoji="1" lang="ja-JP" altLang="en-US" smtClean="0"/>
              <a:t>2016/9/12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3808585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201F99-A331-4E00-BE2A-7231BF4444E4}" type="datetimeFigureOut">
              <a:rPr kumimoji="1" lang="ja-JP" altLang="en-US" smtClean="0"/>
              <a:t>2016/9/12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1438151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201F99-A331-4E00-BE2A-7231BF4444E4}" type="datetimeFigureOut">
              <a:rPr kumimoji="1" lang="ja-JP" altLang="en-US" smtClean="0"/>
              <a:t>2016/9/12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314190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B201F99-A331-4E00-BE2A-7231BF4444E4}" type="datetimeFigureOut">
              <a:rPr kumimoji="1" lang="ja-JP" altLang="en-US" smtClean="0"/>
              <a:t>2016/9/12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2807440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B201F99-A331-4E00-BE2A-7231BF4444E4}" type="datetimeFigureOut">
              <a:rPr kumimoji="1" lang="ja-JP" altLang="en-US" smtClean="0"/>
              <a:t>2016/9/12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1405879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B201F99-A331-4E00-BE2A-7231BF4444E4}" type="datetimeFigureOut">
              <a:rPr kumimoji="1" lang="ja-JP" altLang="en-US" smtClean="0"/>
              <a:t>2016/9/12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344184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B201F99-A331-4E00-BE2A-7231BF4444E4}" type="datetimeFigureOut">
              <a:rPr kumimoji="1" lang="ja-JP" altLang="en-US" smtClean="0"/>
              <a:t>2016/9/12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149252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01F99-A331-4E00-BE2A-7231BF4444E4}" type="datetimeFigureOut">
              <a:rPr kumimoji="1" lang="ja-JP" altLang="en-US" smtClean="0"/>
              <a:t>2016/9/12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2220265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B201F99-A331-4E00-BE2A-7231BF4444E4}" type="datetimeFigureOut">
              <a:rPr kumimoji="1" lang="ja-JP" altLang="en-US" smtClean="0"/>
              <a:t>2016/9/12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3914872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B201F99-A331-4E00-BE2A-7231BF4444E4}" type="datetimeFigureOut">
              <a:rPr kumimoji="1" lang="ja-JP" altLang="en-US" smtClean="0"/>
              <a:t>2016/9/12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769610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B201F99-A331-4E00-BE2A-7231BF4444E4}" type="datetimeFigureOut">
              <a:rPr kumimoji="1" lang="ja-JP" altLang="en-US" smtClean="0"/>
              <a:t>2016/9/12</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16364451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yumiba@icett.or.jp" TargetMode="External"/><Relationship Id="rId2" Type="http://schemas.openxmlformats.org/officeDocument/2006/relationships/image" Target="../media/image3.jp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www.icett.or.jp/" TargetMode="External"/><Relationship Id="rId4" Type="http://schemas.openxmlformats.org/officeDocument/2006/relationships/hyperlink" Target="mailto:masuda@icett.or.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
            <a:ext cx="6858000" cy="77195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300"/>
              </a:spcAft>
            </a:pPr>
            <a:r>
              <a:rPr kumimoji="1" lang="ja-JP" altLang="en-US" sz="2000" b="1" dirty="0" smtClean="0">
                <a:solidFill>
                  <a:srgbClr val="003300"/>
                </a:solidFill>
                <a:latin typeface="Meiryo UI" panose="020B0604030504040204" pitchFamily="50" charset="-128"/>
                <a:ea typeface="Meiryo UI" panose="020B0604030504040204" pitchFamily="50" charset="-128"/>
                <a:cs typeface="Meiryo UI" panose="020B0604030504040204" pitchFamily="50" charset="-128"/>
              </a:rPr>
              <a:t>中部経済産業局主催</a:t>
            </a:r>
            <a:endParaRPr kumimoji="1" lang="en-US" altLang="ja-JP" sz="2400" b="1" dirty="0" smtClean="0">
              <a:solidFill>
                <a:srgbClr val="0033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2400" b="1" dirty="0" smtClean="0">
                <a:solidFill>
                  <a:srgbClr val="003300"/>
                </a:solidFill>
                <a:latin typeface="Meiryo UI" panose="020B0604030504040204" pitchFamily="50" charset="-128"/>
                <a:ea typeface="Meiryo UI" panose="020B0604030504040204" pitchFamily="50" charset="-128"/>
                <a:cs typeface="Meiryo UI" panose="020B0604030504040204" pitchFamily="50" charset="-128"/>
              </a:rPr>
              <a:t>インドネシア環境ビジネス勉強会</a:t>
            </a:r>
            <a:endParaRPr kumimoji="1" lang="en-US" altLang="ja-JP" sz="2400" b="1" dirty="0" smtClean="0">
              <a:solidFill>
                <a:srgbClr val="0033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8" y="131370"/>
            <a:ext cx="806824" cy="537882"/>
          </a:xfrm>
          <a:prstGeom prst="rect">
            <a:avLst/>
          </a:prstGeom>
        </p:spPr>
      </p:pic>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7462" y="157035"/>
            <a:ext cx="729827" cy="486551"/>
          </a:xfrm>
          <a:prstGeom prst="rect">
            <a:avLst/>
          </a:prstGeom>
        </p:spPr>
      </p:pic>
      <p:sp>
        <p:nvSpPr>
          <p:cNvPr id="5" name="テキスト ボックス 4"/>
          <p:cNvSpPr txBox="1"/>
          <p:nvPr/>
        </p:nvSpPr>
        <p:spPr>
          <a:xfrm>
            <a:off x="-2" y="776051"/>
            <a:ext cx="6858000" cy="2346796"/>
          </a:xfrm>
          <a:prstGeom prst="rect">
            <a:avLst/>
          </a:prstGeom>
          <a:noFill/>
        </p:spPr>
        <p:txBody>
          <a:bodyPr wrap="square" rtlCol="0">
            <a:spAutoFit/>
          </a:bodyPr>
          <a:lstStyle/>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インドネシアは、</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2009</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年以降、</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前後の経済成長が継続しており、多くの日本企業がビジネス展開先として注目しています。一方、急速な経済成長の背景で環境問題への対応が急務となっており、行政、産業界による対策が進められています。こうした背景から、環境技術を有する企業にとっても、インドネシアは大きなマーケットとして認知され、インドネシアからもこうした日本企業の市場参入が期待されているところです。</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本セミナーでは、</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インドネシアが</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注目している環境課題のほか、市場参入の際の基本情報となるインドネシアの経済・投資状況を、有識者よりご紹介いたします。</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インドネシアでのビジネス展開をお考えの皆様、既に展開しており最新情報にご関心がある皆様にお越しいただければ幸いです。</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皆様</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のご参加をお待ちしております。</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本セミナーは、中部経済産業局と公益財団法人国際環境技術移転センターが平成</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月にインドネシアにて開催する「インドネシア</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日本 環境ビジネスマッチングセミナー」関連イベントとして実施いたします。 </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75558" y="3160221"/>
            <a:ext cx="6706884" cy="133342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Wingdings" panose="05000000000000000000" pitchFamily="2" charset="2"/>
              <a:buChar char="u"/>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日時：　 平成</a:t>
            </a: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受付　</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742950" lvl="1" indent="-285750">
              <a:buFont typeface="Wingdings" panose="05000000000000000000" pitchFamily="2" charset="2"/>
              <a:buChar char="u"/>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場所：　 </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JICA</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中部</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buFont typeface="Wingdings" panose="05000000000000000000" pitchFamily="2" charset="2"/>
              <a:buChar char="u"/>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主催：　 経済産業省 中部経済産業局</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buFont typeface="Wingdings" panose="05000000000000000000" pitchFamily="2" charset="2"/>
              <a:buChar char="u"/>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後援：   </a:t>
            </a:r>
            <a:r>
              <a:rPr lang="zh-TW"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独立</a:t>
            </a:r>
            <a:r>
              <a:rPr lang="zh-TW"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行政法人国際協力</a:t>
            </a:r>
            <a:r>
              <a:rPr lang="zh-TW"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機構</a:t>
            </a:r>
            <a:r>
              <a:rPr lang="en-US" altLang="zh-TW"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JICA)</a:t>
            </a:r>
            <a:r>
              <a:rPr lang="zh-TW"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中部国際センター</a:t>
            </a:r>
            <a:endParaRPr lang="en-US" altLang="zh-TW"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buFont typeface="Wingdings" panose="05000000000000000000" pitchFamily="2" charset="2"/>
              <a:buChar char="u"/>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事務局：公益財団法人国際環境技術移転センター</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(ICETT)</a:t>
            </a:r>
          </a:p>
          <a:p>
            <a:pPr marL="742950" lvl="1" indent="-285750">
              <a:buFont typeface="Wingdings" panose="05000000000000000000" pitchFamily="2" charset="2"/>
              <a:buChar char="u"/>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定員：　 </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 </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参加費：無料</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7" name="正方形/長方形 6"/>
          <p:cNvSpPr/>
          <p:nvPr/>
        </p:nvSpPr>
        <p:spPr>
          <a:xfrm>
            <a:off x="0" y="7232012"/>
            <a:ext cx="6858000" cy="29140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セミナープログラム</a:t>
            </a:r>
            <a:endParaRPr kumimoji="1" lang="ja-JP" altLang="en-US" sz="16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75558" y="7550735"/>
            <a:ext cx="6857999" cy="1608133"/>
          </a:xfrm>
          <a:prstGeom prst="rect">
            <a:avLst/>
          </a:prstGeom>
          <a:noFill/>
        </p:spPr>
        <p:txBody>
          <a:bodyPr wrap="square" rtlCol="0">
            <a:spAutoFit/>
          </a:bodyPr>
          <a:lstStyle/>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１４</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３０　開会挨拶　</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中部経済産業局 資源エネルギー環境部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環境・リサイクル課長　浅野 俊明 氏</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１４</a:t>
            </a:r>
            <a:r>
              <a:rPr kumimoji="1" lang="en-US" altLang="ja-JP" sz="13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４０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講演「インドネシアにおける環境課題」</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独立行政法人国際協力</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機構 国際協力専門員</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環境管理</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辻 昌美 氏</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１５</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３５　講演</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「インドネシアにおけるビジネスと投資状況」</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三井住友銀行 グローバル・アドバイザリー部　上席推進役　三宅 良樹 氏</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１６</a:t>
            </a:r>
            <a:r>
              <a:rPr kumimoji="1" lang="en-US" altLang="ja-JP" sz="13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３０　閉会</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0" y="4531016"/>
            <a:ext cx="6858000" cy="29140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講　師　略　歴</a:t>
            </a:r>
            <a:endParaRPr kumimoji="1" lang="ja-JP" altLang="en-US" sz="16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75558" y="4859794"/>
            <a:ext cx="3453705" cy="2344900"/>
          </a:xfrm>
          <a:prstGeom prst="roundRect">
            <a:avLst>
              <a:gd name="adj" fmla="val 6953"/>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独立行政法人国際協力機構　</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国際協力専門員　辻 昌美 氏</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1984</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年、環境庁</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現・環境省</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入庁。主に水質保全及び野生生物保護に従事</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1991</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年から</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年間厚生省</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現・厚生労働省</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で水道環境部水質管理室に在籍</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。その後</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、海外経済協力基金</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JICA)</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を経て、アジア開発銀行に</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年在籍</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年からは地球環境戦略研究機関</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(IGES)</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でシニアアドバイザーを務めるほか</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年からは東北大学大学院非常勤講師、</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年から</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JICA</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国際協力専門員（常勤</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務める</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3657600" y="4859794"/>
            <a:ext cx="3124842" cy="2344900"/>
          </a:xfrm>
          <a:prstGeom prst="roundRect">
            <a:avLst>
              <a:gd name="adj" fmla="val 6953"/>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spcBef>
                <a:spcPts val="600"/>
              </a:spcBef>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三井住友銀行</a:t>
            </a:r>
            <a:b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アドバイザリー部</a:t>
            </a:r>
            <a:endPar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上席推進役  三宅 良樹 氏</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1988</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年入行。</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1992</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年より約</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年間、主に為替資金市場業務に従事</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、シンガポール、ジャカルタ、ソウル拠点にて勤務</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三井住友銀行資金課長、ソウル支店副支店長を</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経て</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月より現職</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担当国</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：インドネシア、韓国、モンゴル。</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82204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0" y="0"/>
            <a:ext cx="6858000" cy="30257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会　場　へ　の　ア　ク　セ　ス</a:t>
            </a:r>
            <a:endParaRPr kumimoji="1"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61451" y="414163"/>
            <a:ext cx="3792855" cy="26497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Aft>
                <a:spcPts val="0"/>
              </a:spcAft>
            </a:pPr>
            <a:r>
              <a:rPr lang="ja-JP" sz="13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＜会場アクセス＞</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indent="139700" algn="l">
              <a:spcAft>
                <a:spcPts val="0"/>
              </a:spcAft>
            </a:pPr>
            <a:r>
              <a:rPr lang="ja-JP" sz="13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各線　名古屋駅下車　徒歩</a:t>
            </a:r>
            <a:r>
              <a:rPr lang="en-US" sz="13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a:t>
            </a:r>
            <a:r>
              <a:rPr lang="ja-JP" sz="13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分</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indent="139700" algn="l">
              <a:spcAft>
                <a:spcPts val="0"/>
              </a:spcAft>
            </a:pPr>
            <a:r>
              <a:rPr lang="ja-JP" sz="13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名古屋臨海高速鉄道　</a:t>
            </a:r>
            <a:r>
              <a:rPr lang="ja-JP" sz="1300" kern="0" dirty="0" err="1">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あおなみ</a:t>
            </a:r>
            <a:r>
              <a:rPr lang="ja-JP" sz="13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線</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indent="139700" algn="l">
              <a:spcAft>
                <a:spcPts val="0"/>
              </a:spcAft>
            </a:pPr>
            <a:r>
              <a:rPr lang="ja-JP" sz="13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3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3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ささ</a:t>
            </a:r>
            <a:r>
              <a:rPr lang="ja-JP" sz="13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しまライブ駅下車　徒歩</a:t>
            </a:r>
            <a:r>
              <a:rPr lang="en-US" sz="13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r>
              <a:rPr lang="ja-JP" sz="13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分</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en-US" sz="13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172085" algn="l">
              <a:spcAft>
                <a:spcPts val="0"/>
              </a:spcAft>
            </a:pPr>
            <a:r>
              <a:rPr lang="ja-JP" sz="13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※駐車場はご用意しておりませんので、公共交通機関をご利用ください。</a:t>
            </a:r>
            <a:r>
              <a:rPr lang="en-US" sz="13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3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sz="13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お車でお越しの場合は、建物南に位置するマーケットスクエアささしま</a:t>
            </a:r>
            <a:r>
              <a:rPr lang="en-US" sz="13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4F</a:t>
            </a:r>
            <a:r>
              <a:rPr lang="ja-JP" sz="13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の有料駐車場をご利用ください。</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273050" indent="-139700" algn="l">
              <a:spcAft>
                <a:spcPts val="0"/>
              </a:spcAft>
            </a:pPr>
            <a:r>
              <a:rPr lang="en-US" sz="13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177165" indent="1270" algn="l">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詳しくはこちらの</a:t>
            </a: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JICA</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中部ホームページをご参照ください。</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177165" indent="1270" algn="l">
              <a:spcAft>
                <a:spcPts val="0"/>
              </a:spcAft>
            </a:pP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http://www.jica.go.jp/chubu/office/access_map.html</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pic>
        <p:nvPicPr>
          <p:cNvPr id="14" name="図 13"/>
          <p:cNvPicPr/>
          <p:nvPr/>
        </p:nvPicPr>
        <p:blipFill>
          <a:blip r:embed="rId2">
            <a:extLst>
              <a:ext uri="{28A0092B-C50C-407E-A947-70E740481C1C}">
                <a14:useLocalDpi xmlns:a14="http://schemas.microsoft.com/office/drawing/2010/main" val="0"/>
              </a:ext>
            </a:extLst>
          </a:blip>
          <a:stretch>
            <a:fillRect/>
          </a:stretch>
        </p:blipFill>
        <p:spPr>
          <a:xfrm>
            <a:off x="4209690" y="302578"/>
            <a:ext cx="2520991" cy="2811439"/>
          </a:xfrm>
          <a:prstGeom prst="rect">
            <a:avLst/>
          </a:prstGeom>
          <a:ln>
            <a:noFill/>
          </a:ln>
        </p:spPr>
      </p:pic>
      <p:sp>
        <p:nvSpPr>
          <p:cNvPr id="15" name="正方形/長方形 14"/>
          <p:cNvSpPr/>
          <p:nvPr/>
        </p:nvSpPr>
        <p:spPr>
          <a:xfrm>
            <a:off x="-10777" y="3177495"/>
            <a:ext cx="6858000" cy="3076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お　申　込　み　方　法</a:t>
            </a:r>
            <a:endParaRPr kumimoji="1"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10778" y="3577981"/>
            <a:ext cx="6858001" cy="1092607"/>
          </a:xfrm>
          <a:prstGeom prst="rect">
            <a:avLst/>
          </a:prstGeom>
          <a:noFill/>
        </p:spPr>
        <p:txBody>
          <a:bodyPr wrap="square" rtlCol="0">
            <a:spAutoFit/>
          </a:bodyPr>
          <a:lstStyle/>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本チラシ</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の点線以下の申し込み欄に必要事項をご記入の上、担当</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：黒田または増田まで</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、下記</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のいずれかのあて先まで方法</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でご提出ください。 </a:t>
            </a:r>
          </a:p>
          <a:p>
            <a:pPr marL="1200150" lvl="2" indent="-285750">
              <a:buFont typeface="Wingdings" panose="05000000000000000000" pitchFamily="2" charset="2"/>
              <a:buChar char="u"/>
            </a:pP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E-mail</a:t>
            </a:r>
            <a:r>
              <a:rPr lang="ja-JP" altLang="en-US" sz="1300" dirty="0" err="1">
                <a:latin typeface="Meiryo UI" panose="020B0604030504040204" pitchFamily="50" charset="-128"/>
                <a:ea typeface="Meiryo UI" panose="020B0604030504040204" pitchFamily="50" charset="-128"/>
                <a:cs typeface="Meiryo UI" panose="020B0604030504040204" pitchFamily="50" charset="-128"/>
              </a:rPr>
              <a:t>での</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お申し込み</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hlinkClick r:id="rId3"/>
              </a:rPr>
              <a:t>yumiba@icett.or.jp</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hlinkClick r:id="rId4"/>
              </a:rPr>
              <a:t>masuda@icett.or.jp</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1200150" lvl="2" indent="-285750">
              <a:buFont typeface="Wingdings" panose="05000000000000000000" pitchFamily="2" charset="2"/>
              <a:buChar char="u"/>
            </a:pP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FAX</a:t>
            </a:r>
            <a:r>
              <a:rPr lang="ja-JP" altLang="en-US" sz="1300" dirty="0" err="1">
                <a:latin typeface="Meiryo UI" panose="020B0604030504040204" pitchFamily="50" charset="-128"/>
                <a:ea typeface="Meiryo UI" panose="020B0604030504040204" pitchFamily="50" charset="-128"/>
                <a:cs typeface="Meiryo UI" panose="020B0604030504040204" pitchFamily="50" charset="-128"/>
              </a:rPr>
              <a:t>での</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お申し込み：０５９－３２９－８１１５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3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締切り：平成</a:t>
            </a:r>
            <a:r>
              <a:rPr lang="en-US" altLang="ja-JP" sz="13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3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3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3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3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3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日（月）</a:t>
            </a:r>
            <a:endParaRPr kumimoji="1" lang="ja-JP" altLang="en-US" sz="13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0777" y="4713058"/>
            <a:ext cx="6858000" cy="30065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お　問　合　せ　先</a:t>
            </a:r>
            <a:endParaRPr kumimoji="1"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392634" y="5040703"/>
            <a:ext cx="6624918" cy="892552"/>
          </a:xfrm>
          <a:prstGeom prst="rect">
            <a:avLst/>
          </a:prstGeom>
          <a:noFill/>
        </p:spPr>
        <p:txBody>
          <a:bodyPr wrap="square" rtlCol="0">
            <a:spAutoFit/>
          </a:bodyPr>
          <a:lstStyle/>
          <a:p>
            <a:r>
              <a:rPr lang="ja-JP" altLang="en-US" sz="1300" dirty="0">
                <a:latin typeface="Meiryo UI" panose="020B0604030504040204" pitchFamily="50" charset="-128"/>
                <a:ea typeface="Meiryo UI" panose="020B0604030504040204" pitchFamily="50" charset="-128"/>
                <a:cs typeface="Meiryo UI" panose="020B0604030504040204" pitchFamily="50" charset="-128"/>
              </a:rPr>
              <a:t>公益財団法人国際環境技術移転センター（</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ICETT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300" dirty="0" smtClean="0">
                <a:latin typeface="Meiryo UI" panose="020B0604030504040204" pitchFamily="50" charset="-128"/>
                <a:ea typeface="Meiryo UI" panose="020B0604030504040204" pitchFamily="50" charset="-128"/>
                <a:cs typeface="Meiryo UI" panose="020B0604030504040204" pitchFamily="50" charset="-128"/>
              </a:rPr>
              <a:t>地球</a:t>
            </a:r>
            <a:r>
              <a:rPr lang="zh-TW" altLang="en-US" sz="1300" dirty="0">
                <a:latin typeface="Meiryo UI" panose="020B0604030504040204" pitchFamily="50" charset="-128"/>
                <a:ea typeface="Meiryo UI" panose="020B0604030504040204" pitchFamily="50" charset="-128"/>
                <a:cs typeface="Meiryo UI" panose="020B0604030504040204" pitchFamily="50" charset="-128"/>
              </a:rPr>
              <a:t>環境部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事業企画課　黒田直子</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hlinkClick r:id="rId3"/>
              </a:rPr>
              <a:t>yumiba@icett.or.jp</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増田英一</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hlinkClick r:id="rId4"/>
              </a:rPr>
              <a:t>masuda@icett.or.jp</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zh-TW" sz="13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TEL</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059-329-3500, FAX</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059-329-8115,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ホームページ：</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hlinkClick r:id="rId5"/>
              </a:rPr>
              <a:t>www.icett.or.jp</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9"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30083" y="5172371"/>
            <a:ext cx="882745" cy="323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0" name="直線コネクタ 19"/>
          <p:cNvCxnSpPr/>
          <p:nvPr/>
        </p:nvCxnSpPr>
        <p:spPr>
          <a:xfrm>
            <a:off x="0" y="6000796"/>
            <a:ext cx="685800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1" name="テキスト ボックス 20"/>
          <p:cNvSpPr txBox="1"/>
          <p:nvPr/>
        </p:nvSpPr>
        <p:spPr>
          <a:xfrm>
            <a:off x="-10777" y="6017459"/>
            <a:ext cx="6858000" cy="338554"/>
          </a:xfrm>
          <a:prstGeom prst="rect">
            <a:avLst/>
          </a:prstGeom>
          <a:noFill/>
        </p:spPr>
        <p:txBody>
          <a:bodyPr wrap="square" rtlCol="0">
            <a:spAutoFit/>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インドネシア環境</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勉強会　</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申込書</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410871172"/>
              </p:ext>
            </p:extLst>
          </p:nvPr>
        </p:nvGraphicFramePr>
        <p:xfrm>
          <a:off x="161451" y="6346534"/>
          <a:ext cx="6569231" cy="2643886"/>
        </p:xfrm>
        <a:graphic>
          <a:graphicData uri="http://schemas.openxmlformats.org/drawingml/2006/table">
            <a:tbl>
              <a:tblPr/>
              <a:tblGrid>
                <a:gridCol w="1825291"/>
                <a:gridCol w="4743940"/>
              </a:tblGrid>
              <a:tr h="283035">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貴社</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貴団体名</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5866">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ご所属</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064">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ご役職</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035">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お名前</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476">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お電話番号</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681">
                <a:tc>
                  <a:txBody>
                    <a:bodyPr/>
                    <a:lstStyle/>
                    <a:p>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E-mail</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アドレス</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34681">
                <a:tc gridSpan="2">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アンケート：インドネシアへのビジネス展開にご関心がありますか。</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（当てはまるものにひとつ○をつけてください。）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681">
                <a:tc gridSpan="2">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展開済み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事業計画を作成中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展開方法を検討中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関心あるが情報収集中</a:t>
                      </a:r>
                      <a:r>
                        <a:rPr kumimoji="1" lang="en-US" altLang="ja-JP" sz="1200" baseline="0" dirty="0" smtClean="0">
                          <a:latin typeface="Meiryo UI" panose="020B0604030504040204" pitchFamily="50" charset="-128"/>
                          <a:ea typeface="Meiryo UI" panose="020B0604030504040204" pitchFamily="50" charset="-128"/>
                          <a:cs typeface="Meiryo UI" panose="020B0604030504040204" pitchFamily="50" charset="-128"/>
                        </a:rPr>
                        <a:t> 5. </a:t>
                      </a:r>
                      <a:r>
                        <a:rPr kumimoji="1" lang="ja-JP" altLang="en-US" sz="1200" baseline="0" dirty="0" smtClean="0">
                          <a:latin typeface="Meiryo UI" panose="020B0604030504040204" pitchFamily="50" charset="-128"/>
                          <a:ea typeface="Meiryo UI" panose="020B0604030504040204" pitchFamily="50" charset="-128"/>
                          <a:cs typeface="Meiryo UI" panose="020B0604030504040204" pitchFamily="50" charset="-128"/>
                        </a:rPr>
                        <a:t>わからない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601649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811</TotalTime>
  <Words>83</Words>
  <Application>Microsoft Office PowerPoint</Application>
  <PresentationFormat>画面に合わせる (4:3)</PresentationFormat>
  <Paragraphs>58</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黒田 直子</dc:creator>
  <cp:lastModifiedBy>黒田 直子</cp:lastModifiedBy>
  <cp:revision>32</cp:revision>
  <cp:lastPrinted>2016-09-09T08:22:51Z</cp:lastPrinted>
  <dcterms:created xsi:type="dcterms:W3CDTF">2016-08-22T12:40:48Z</dcterms:created>
  <dcterms:modified xsi:type="dcterms:W3CDTF">2016-09-12T01:17:18Z</dcterms:modified>
</cp:coreProperties>
</file>